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71" r:id="rId5"/>
    <p:sldId id="272" r:id="rId6"/>
    <p:sldId id="259" r:id="rId7"/>
    <p:sldId id="262" r:id="rId8"/>
    <p:sldId id="270" r:id="rId9"/>
    <p:sldId id="273" r:id="rId10"/>
    <p:sldId id="268" r:id="rId11"/>
    <p:sldId id="274" r:id="rId12"/>
    <p:sldId id="275" r:id="rId13"/>
    <p:sldId id="277" r:id="rId14"/>
    <p:sldId id="286" r:id="rId15"/>
    <p:sldId id="269" r:id="rId16"/>
    <p:sldId id="287" r:id="rId17"/>
    <p:sldId id="288" r:id="rId18"/>
    <p:sldId id="278" r:id="rId19"/>
    <p:sldId id="265" r:id="rId20"/>
    <p:sldId id="266" r:id="rId21"/>
    <p:sldId id="267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00B050"/>
          </a:fgClr>
          <a:bgClr>
            <a:schemeClr val="accent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4876800"/>
            <a:ext cx="8305800" cy="17526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stA="45000" endPos="0" dist="508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stA="45000" endPos="0" dist="508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stA="45000" endPos="0" dist="508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গোলাপের সুভেচ্ছা</a:t>
            </a:r>
            <a:endParaRPr lang="en-US" sz="54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stA="45000" endPos="0" dist="508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9228"/>
            <a:ext cx="7315200" cy="4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45" y="4103012"/>
            <a:ext cx="3810000" cy="25263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4" y="897988"/>
            <a:ext cx="4901419" cy="57314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914400"/>
            <a:ext cx="3809297" cy="3104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52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নেটওযার্কের ভাগ সমুহ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8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2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458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3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1"/>
            <a:ext cx="83058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2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3" y="457200"/>
            <a:ext cx="8208817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5502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4347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একাধিক ইন্টারনেট কানেকশন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0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24" y="380999"/>
            <a:ext cx="3672577" cy="32004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St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80999"/>
            <a:ext cx="3429000" cy="3252865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4" descr="Li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24" y="4800600"/>
            <a:ext cx="7939776" cy="838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/>
        </p:nvSpPr>
        <p:spPr>
          <a:xfrm>
            <a:off x="1447800" y="3733800"/>
            <a:ext cx="14478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3733800"/>
            <a:ext cx="14478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14701" y="5808785"/>
            <a:ext cx="14478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5562600" cy="23540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6172200" y="990600"/>
            <a:ext cx="17526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</a:t>
            </a:r>
          </a:p>
        </p:txBody>
      </p:sp>
      <p:pic>
        <p:nvPicPr>
          <p:cNvPr id="5" name="Picture 4" descr="Fami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98" y="3096126"/>
            <a:ext cx="5583702" cy="33046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6172200" y="4329363"/>
            <a:ext cx="20574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458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8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914400"/>
            <a:ext cx="3810000" cy="1143000"/>
          </a:xfrm>
          <a:prstGeom prst="rect">
            <a:avLst/>
          </a:prstGeom>
          <a:solidFill>
            <a:schemeClr val="accent3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দলের কাজ</a:t>
            </a:r>
            <a:endParaRPr lang="en-US" sz="8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0"/>
            <a:ext cx="8610600" cy="121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নেটওয়ার্কের প্রয়োজনীয়তা অপরিহার্য-ব্যাখ্যা কর।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0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271E7D-FEEA-4E56-A29E-71E8F9D499B9}"/>
              </a:ext>
            </a:extLst>
          </p:cNvPr>
          <p:cNvSpPr/>
          <p:nvPr/>
        </p:nvSpPr>
        <p:spPr>
          <a:xfrm>
            <a:off x="4646982" y="351357"/>
            <a:ext cx="4296181" cy="6172200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en-US" sz="2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marL="257175" indent="-257175" algn="ctr">
              <a:spcBef>
                <a:spcPct val="20000"/>
              </a:spcBef>
              <a:defRPr/>
            </a:pPr>
            <a:endParaRPr lang="en-US" sz="2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27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7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7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7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7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7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2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sz="3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0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30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33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3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3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3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2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3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0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			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- 0২/</a:t>
            </a:r>
            <a:r>
              <a:rPr lang="as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২/২০২1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en-US" sz="21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0CCCEC-0685-46ED-94D8-34964C16ED0A}"/>
              </a:ext>
            </a:extLst>
          </p:cNvPr>
          <p:cNvSpPr/>
          <p:nvPr/>
        </p:nvSpPr>
        <p:spPr>
          <a:xfrm>
            <a:off x="212558" y="351357"/>
            <a:ext cx="4267634" cy="6172200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FCBB9-D72D-49E7-A6C9-80AAB8E05406}"/>
              </a:ext>
            </a:extLst>
          </p:cNvPr>
          <p:cNvSpPr txBox="1"/>
          <p:nvPr/>
        </p:nvSpPr>
        <p:spPr>
          <a:xfrm>
            <a:off x="309563" y="3837385"/>
            <a:ext cx="3554016" cy="19620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োস্তাফিজার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>
              <a:defRPr/>
            </a:pP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্দিকীয়া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>
              <a:defRPr/>
            </a:pP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শাজা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defRPr/>
            </a:pP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০১৭১৬২৮১৫৬০</a:t>
            </a:r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mostafizar1976@gmail.com</a:t>
            </a:r>
            <a:endParaRPr lang="en-US" sz="8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C27A5B-91DF-485C-AAF5-E1B987AD9B50}"/>
              </a:ext>
            </a:extLst>
          </p:cNvPr>
          <p:cNvGrpSpPr/>
          <p:nvPr/>
        </p:nvGrpSpPr>
        <p:grpSpPr>
          <a:xfrm>
            <a:off x="3958939" y="1080103"/>
            <a:ext cx="1236518" cy="4714709"/>
            <a:chOff x="5480405" y="213460"/>
            <a:chExt cx="1010210" cy="6059606"/>
          </a:xfrm>
          <a:noFill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7844D5-D506-4A2A-A7C8-113F598BBBC7}"/>
                </a:ext>
              </a:extLst>
            </p:cNvPr>
            <p:cNvSpPr/>
            <p:nvPr/>
          </p:nvSpPr>
          <p:spPr>
            <a:xfrm>
              <a:off x="5495235" y="213460"/>
              <a:ext cx="995380" cy="6059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49" dirty="0"/>
            </a:p>
          </p:txBody>
        </p: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DC9EF2FB-B458-4EA8-825D-C33157921472}"/>
                </a:ext>
              </a:extLst>
            </p:cNvPr>
            <p:cNvGrpSpPr/>
            <p:nvPr/>
          </p:nvGrpSpPr>
          <p:grpSpPr>
            <a:xfrm>
              <a:off x="5480405" y="454344"/>
              <a:ext cx="995380" cy="5577840"/>
              <a:chOff x="5456342" y="550596"/>
              <a:chExt cx="995380" cy="5577840"/>
            </a:xfrm>
            <a:grpFill/>
          </p:grpSpPr>
          <p:grpSp>
            <p:nvGrpSpPr>
              <p:cNvPr id="14" name="Group 7">
                <a:extLst>
                  <a:ext uri="{FF2B5EF4-FFF2-40B4-BE49-F238E27FC236}">
                    <a16:creationId xmlns:a16="http://schemas.microsoft.com/office/drawing/2014/main" id="{8F6E0943-E5C2-4F82-89FD-8476386E1C7E}"/>
                  </a:ext>
                </a:extLst>
              </p:cNvPr>
              <p:cNvGrpSpPr/>
              <p:nvPr/>
            </p:nvGrpSpPr>
            <p:grpSpPr>
              <a:xfrm>
                <a:off x="608596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BB19C36B-188C-4570-A56F-2B4AA4AC29E8}"/>
                    </a:ext>
                  </a:extLst>
                </p:cNvPr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F45D78A5-F8D3-46D1-ABF1-EA4D1ED0688B}"/>
                    </a:ext>
                  </a:extLst>
                </p:cNvPr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33784154-04B3-4F95-99B3-F0C4647E2DEB}"/>
                    </a:ext>
                  </a:extLst>
                </p:cNvPr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DB3966E-A987-4422-BCED-8031F8FA26DD}"/>
                    </a:ext>
                  </a:extLst>
                </p:cNvPr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2951004-2D93-4C1F-A1DA-882981027D1B}"/>
                    </a:ext>
                  </a:extLst>
                </p:cNvPr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64E2679B-5072-468F-B6C4-68A72650CF42}"/>
                    </a:ext>
                  </a:extLst>
                </p:cNvPr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B435B8AE-6D9B-48D9-A8F5-EEC2713B1D52}"/>
                    </a:ext>
                  </a:extLst>
                </p:cNvPr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0B77D443-AA46-4429-B844-63E567DF511A}"/>
                    </a:ext>
                  </a:extLst>
                </p:cNvPr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450881A-15AE-4EC7-BB17-BB4512DF4394}"/>
                    </a:ext>
                  </a:extLst>
                </p:cNvPr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1E6CA024-EEE7-4CEE-A04A-926B37A3075E}"/>
                    </a:ext>
                  </a:extLst>
                </p:cNvPr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29E8620-9FE6-416D-A743-460A45D6FA9F}"/>
                    </a:ext>
                  </a:extLst>
                </p:cNvPr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9BFB9A9C-2537-4628-949F-33BB135A9A3D}"/>
                    </a:ext>
                  </a:extLst>
                </p:cNvPr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483B151E-3E34-4444-840E-ACB0C7119113}"/>
                    </a:ext>
                  </a:extLst>
                </p:cNvPr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</p:grpSp>
          <p:grpSp>
            <p:nvGrpSpPr>
              <p:cNvPr id="15" name="Group 8">
                <a:extLst>
                  <a:ext uri="{FF2B5EF4-FFF2-40B4-BE49-F238E27FC236}">
                    <a16:creationId xmlns:a16="http://schemas.microsoft.com/office/drawing/2014/main" id="{A5490593-4FC7-4AE1-9BC2-1B16CF0CC5A0}"/>
                  </a:ext>
                </a:extLst>
              </p:cNvPr>
              <p:cNvGrpSpPr/>
              <p:nvPr/>
            </p:nvGrpSpPr>
            <p:grpSpPr>
              <a:xfrm flipH="1">
                <a:off x="545634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B4F4B4DE-311F-4716-8E72-5CE960B9DFA4}"/>
                    </a:ext>
                  </a:extLst>
                </p:cNvPr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490FD05-7C0E-4132-B4CE-2D2BDF75C051}"/>
                    </a:ext>
                  </a:extLst>
                </p:cNvPr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3B7BF29D-E0FB-43F6-B032-51F8CAD7379B}"/>
                    </a:ext>
                  </a:extLst>
                </p:cNvPr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C2292891-C473-42F3-8C14-95EA087103DE}"/>
                    </a:ext>
                  </a:extLst>
                </p:cNvPr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991D6A88-E370-4018-8720-5533A7E7F22A}"/>
                    </a:ext>
                  </a:extLst>
                </p:cNvPr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DD77131-16F3-4DFB-87C0-128A0567EBC3}"/>
                    </a:ext>
                  </a:extLst>
                </p:cNvPr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300C8B06-448A-45B6-AD1B-431E19F5FCF9}"/>
                    </a:ext>
                  </a:extLst>
                </p:cNvPr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4C8614EA-8616-4225-9DC8-5B5B09FC8CC2}"/>
                    </a:ext>
                  </a:extLst>
                </p:cNvPr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2A53AA6-B98A-422A-B2D1-D3CAD6D8724F}"/>
                    </a:ext>
                  </a:extLst>
                </p:cNvPr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FC9003-5994-43AB-9394-E0F00BA538AC}"/>
                    </a:ext>
                  </a:extLst>
                </p:cNvPr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8618DEA4-D07F-430B-940C-AAA09EADBC53}"/>
                    </a:ext>
                  </a:extLst>
                </p:cNvPr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02AA1C0-E7D3-4816-92E8-9DF08432AB8B}"/>
                    </a:ext>
                  </a:extLst>
                </p:cNvPr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B74C3FC2-37EF-4B0D-9837-32FB0CFB735F}"/>
                    </a:ext>
                  </a:extLst>
                </p:cNvPr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949" dirty="0"/>
                </a:p>
              </p:txBody>
            </p:sp>
          </p:grp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8E1B667A-654B-4990-8901-7C71BE8A8B86}"/>
                  </a:ext>
                </a:extLst>
              </p:cNvPr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9F0E6C4-D950-4517-A64C-F94184AF20CD}"/>
                  </a:ext>
                </a:extLst>
              </p:cNvPr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6E473A1C-8A59-4385-B55D-9AA4EC8B0BDA}"/>
                  </a:ext>
                </a:extLst>
              </p:cNvPr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19" name="Rounded Rectangle 12">
                <a:extLst>
                  <a:ext uri="{FF2B5EF4-FFF2-40B4-BE49-F238E27FC236}">
                    <a16:creationId xmlns:a16="http://schemas.microsoft.com/office/drawing/2014/main" id="{83FC08DF-4121-4C2F-8229-30E577DF5C50}"/>
                  </a:ext>
                </a:extLst>
              </p:cNvPr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20" name="Rounded Rectangle 13">
                <a:extLst>
                  <a:ext uri="{FF2B5EF4-FFF2-40B4-BE49-F238E27FC236}">
                    <a16:creationId xmlns:a16="http://schemas.microsoft.com/office/drawing/2014/main" id="{78F7B923-FFA6-4BB5-86EE-746629E6A097}"/>
                  </a:ext>
                </a:extLst>
              </p:cNvPr>
              <p:cNvSpPr/>
              <p:nvPr/>
            </p:nvSpPr>
            <p:spPr>
              <a:xfrm>
                <a:off x="5576169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21" name="Rounded Rectangle 14">
                <a:extLst>
                  <a:ext uri="{FF2B5EF4-FFF2-40B4-BE49-F238E27FC236}">
                    <a16:creationId xmlns:a16="http://schemas.microsoft.com/office/drawing/2014/main" id="{0270F979-6D39-44E9-B50B-990FAFF3B91C}"/>
                  </a:ext>
                </a:extLst>
              </p:cNvPr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B5F5994B-8478-4DFD-8B90-A5FA4EEBAAEF}"/>
                  </a:ext>
                </a:extLst>
              </p:cNvPr>
              <p:cNvSpPr/>
              <p:nvPr/>
            </p:nvSpPr>
            <p:spPr>
              <a:xfrm>
                <a:off x="5605528" y="327231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6DAC8D37-32B0-4EC1-957C-4385B3839793}"/>
                  </a:ext>
                </a:extLst>
              </p:cNvPr>
              <p:cNvSpPr/>
              <p:nvPr/>
            </p:nvSpPr>
            <p:spPr>
              <a:xfrm>
                <a:off x="5595274" y="370102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04A21B21-7E8B-41A4-9742-AE0617072547}"/>
                  </a:ext>
                </a:extLst>
              </p:cNvPr>
              <p:cNvSpPr/>
              <p:nvPr/>
            </p:nvSpPr>
            <p:spPr>
              <a:xfrm>
                <a:off x="5567252" y="413400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5CCEC13-376A-49BE-88BB-6D185F0A59C6}"/>
                  </a:ext>
                </a:extLst>
              </p:cNvPr>
              <p:cNvSpPr/>
              <p:nvPr/>
            </p:nvSpPr>
            <p:spPr>
              <a:xfrm>
                <a:off x="5575168" y="4576547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43D8578-A4AB-4AD7-8318-36889B95F33A}"/>
                  </a:ext>
                </a:extLst>
              </p:cNvPr>
              <p:cNvSpPr/>
              <p:nvPr/>
            </p:nvSpPr>
            <p:spPr>
              <a:xfrm>
                <a:off x="5579696" y="500525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7010C14F-3CB7-4095-BD22-C0E6E7912C07}"/>
                  </a:ext>
                </a:extLst>
              </p:cNvPr>
              <p:cNvSpPr/>
              <p:nvPr/>
            </p:nvSpPr>
            <p:spPr>
              <a:xfrm>
                <a:off x="5567252" y="542499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A9087F42-9773-4EAA-9227-FF3660A5AD94}"/>
                  </a:ext>
                </a:extLst>
              </p:cNvPr>
              <p:cNvSpPr/>
              <p:nvPr/>
            </p:nvSpPr>
            <p:spPr>
              <a:xfrm>
                <a:off x="5575168" y="5872223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7" name="Rounded Rectangle 22">
                <a:extLst>
                  <a:ext uri="{FF2B5EF4-FFF2-40B4-BE49-F238E27FC236}">
                    <a16:creationId xmlns:a16="http://schemas.microsoft.com/office/drawing/2014/main" id="{8170E1B7-A8F4-4C73-A435-49207FF593E8}"/>
                  </a:ext>
                </a:extLst>
              </p:cNvPr>
              <p:cNvSpPr/>
              <p:nvPr/>
            </p:nvSpPr>
            <p:spPr>
              <a:xfrm>
                <a:off x="5596339" y="370064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58" name="Rounded Rectangle 23">
                <a:extLst>
                  <a:ext uri="{FF2B5EF4-FFF2-40B4-BE49-F238E27FC236}">
                    <a16:creationId xmlns:a16="http://schemas.microsoft.com/office/drawing/2014/main" id="{9A670DE4-1382-4682-B6DD-6976C2BD79B0}"/>
                  </a:ext>
                </a:extLst>
              </p:cNvPr>
              <p:cNvSpPr/>
              <p:nvPr/>
            </p:nvSpPr>
            <p:spPr>
              <a:xfrm>
                <a:off x="5560197" y="413362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60" name="Rounded Rectangle 24">
                <a:extLst>
                  <a:ext uri="{FF2B5EF4-FFF2-40B4-BE49-F238E27FC236}">
                    <a16:creationId xmlns:a16="http://schemas.microsoft.com/office/drawing/2014/main" id="{0DF3FD2D-D91B-4BF5-98BB-878A8E68DD6F}"/>
                  </a:ext>
                </a:extLst>
              </p:cNvPr>
              <p:cNvSpPr/>
              <p:nvPr/>
            </p:nvSpPr>
            <p:spPr>
              <a:xfrm>
                <a:off x="5568113" y="457617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61" name="Rounded Rectangle 25">
                <a:extLst>
                  <a:ext uri="{FF2B5EF4-FFF2-40B4-BE49-F238E27FC236}">
                    <a16:creationId xmlns:a16="http://schemas.microsoft.com/office/drawing/2014/main" id="{CBAE0E07-19B7-4C75-94E6-FF719A5AD48F}"/>
                  </a:ext>
                </a:extLst>
              </p:cNvPr>
              <p:cNvSpPr/>
              <p:nvPr/>
            </p:nvSpPr>
            <p:spPr>
              <a:xfrm>
                <a:off x="5580761" y="500487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62" name="Rounded Rectangle 26">
                <a:extLst>
                  <a:ext uri="{FF2B5EF4-FFF2-40B4-BE49-F238E27FC236}">
                    <a16:creationId xmlns:a16="http://schemas.microsoft.com/office/drawing/2014/main" id="{67174364-7768-42FD-A157-754D17AD304A}"/>
                  </a:ext>
                </a:extLst>
              </p:cNvPr>
              <p:cNvSpPr/>
              <p:nvPr/>
            </p:nvSpPr>
            <p:spPr>
              <a:xfrm>
                <a:off x="5560197" y="542462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/>
              </a:p>
            </p:txBody>
          </p:sp>
          <p:sp>
            <p:nvSpPr>
              <p:cNvPr id="63" name="Rounded Rectangle 27">
                <a:extLst>
                  <a:ext uri="{FF2B5EF4-FFF2-40B4-BE49-F238E27FC236}">
                    <a16:creationId xmlns:a16="http://schemas.microsoft.com/office/drawing/2014/main" id="{91BDB214-8F76-4E27-92AE-AFED28E6CF5D}"/>
                  </a:ext>
                </a:extLst>
              </p:cNvPr>
              <p:cNvSpPr/>
              <p:nvPr/>
            </p:nvSpPr>
            <p:spPr>
              <a:xfrm>
                <a:off x="5568113" y="587184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49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19D2942D-D824-4EEA-9D06-463DA77BF3ED}"/>
              </a:ext>
            </a:extLst>
          </p:cNvPr>
          <p:cNvSpPr/>
          <p:nvPr/>
        </p:nvSpPr>
        <p:spPr>
          <a:xfrm>
            <a:off x="5470759" y="638402"/>
            <a:ext cx="3124200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/>
              <a:t>পাঠের</a:t>
            </a:r>
            <a:r>
              <a:rPr lang="en-US" sz="3600" dirty="0"/>
              <a:t> </a:t>
            </a:r>
            <a:r>
              <a:rPr lang="en-US" sz="3600" dirty="0" err="1"/>
              <a:t>বিষয়</a:t>
            </a:r>
            <a:endParaRPr lang="en-US" sz="36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A4502C0-2A1D-4232-A05D-F0617DE6CA38}"/>
              </a:ext>
            </a:extLst>
          </p:cNvPr>
          <p:cNvSpPr/>
          <p:nvPr/>
        </p:nvSpPr>
        <p:spPr>
          <a:xfrm>
            <a:off x="941160" y="538803"/>
            <a:ext cx="2414588" cy="7227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9226" name="Picture 58" descr="F:\Mosta Logo Pictur\picpic 570.jpg">
            <a:extLst>
              <a:ext uri="{FF2B5EF4-FFF2-40B4-BE49-F238E27FC236}">
                <a16:creationId xmlns:a16="http://schemas.microsoft.com/office/drawing/2014/main" id="{4DAD00A7-9397-428B-986B-E069E3C49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12" y="1363877"/>
            <a:ext cx="1894284" cy="216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533400"/>
            <a:ext cx="28956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981200"/>
            <a:ext cx="8382000" cy="434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2.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 কত প্রকার?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743200"/>
            <a:ext cx="5181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 LAN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?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800601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ওয়াইড এরিয়া নেটওয়ার্কের সংক্ষিপ্ত রুপ বল 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57443"/>
            <a:ext cx="4038600" cy="1237488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5562600"/>
            <a:ext cx="8991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 প্রতিষ্ঠানটির জন্য কোন ধরনের নেটওয়ার্ক ব্যবহার করবে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বর্ননা কর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4931"/>
            <a:ext cx="8458200" cy="40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65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6" y="3962400"/>
            <a:ext cx="871378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70714"/>
            <a:ext cx="2905577" cy="3400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B7C394-2BB1-4DDE-92B2-2288DEFBC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6" y="5862"/>
            <a:ext cx="8408984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200">
                <a:solidFill>
                  <a:schemeClr val="accent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000">
                <a:solidFill>
                  <a:schemeClr val="accent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>
                <a:solidFill>
                  <a:schemeClr val="accent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accent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5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altLang="en-US" sz="11500" dirty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15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altLang="en-US" sz="11500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29158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Net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382000" cy="609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495300"/>
            <a:ext cx="1676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858000" y="2608971"/>
            <a:ext cx="1676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MAN</a:t>
            </a:r>
            <a:endParaRPr lang="en-US" b="1" i="1" dirty="0"/>
          </a:p>
        </p:txBody>
      </p:sp>
      <p:sp>
        <p:nvSpPr>
          <p:cNvPr id="6" name="Rectangle 5"/>
          <p:cNvSpPr/>
          <p:nvPr/>
        </p:nvSpPr>
        <p:spPr>
          <a:xfrm>
            <a:off x="6400800" y="4419600"/>
            <a:ext cx="1676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LAN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" y="304800"/>
            <a:ext cx="4439412" cy="624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43053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0914"/>
            <a:ext cx="4071722" cy="590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267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" y="1143000"/>
            <a:ext cx="8839200" cy="426720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নেটওয়ার্ক</a:t>
            </a:r>
            <a:endParaRPr lang="en-US" sz="80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7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345831" y="2870982"/>
            <a:ext cx="914400" cy="533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45831" y="4240823"/>
            <a:ext cx="914400" cy="533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81000" y="5753100"/>
            <a:ext cx="914400" cy="533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76400" y="304800"/>
            <a:ext cx="5562600" cy="990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spc="5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200" b="1" spc="5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2743200"/>
            <a:ext cx="7467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 কী তা বলতে পারবে 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1295400" y="3886200"/>
            <a:ext cx="74676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নেটওয়ার্কের প্রকারভেদ সম্পর্কে বর্ণনা করতে পারবে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1295400" y="5334000"/>
            <a:ext cx="754380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নেটওয়ার্কের প্রয়োজনীয়তা সম্পর্কে ব্যাখ্যা করতে পারবে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1644748" y="1371600"/>
            <a:ext cx="5867400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...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26720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457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কম্পিউটার নেটওযার্ক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0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8077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3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3080</TotalTime>
  <Words>166</Words>
  <Application>Microsoft Office PowerPoint</Application>
  <PresentationFormat>On-screen Show (4:3)</PresentationFormat>
  <Paragraphs>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Mostafizar</cp:lastModifiedBy>
  <cp:revision>324</cp:revision>
  <dcterms:created xsi:type="dcterms:W3CDTF">2006-08-16T00:00:00Z</dcterms:created>
  <dcterms:modified xsi:type="dcterms:W3CDTF">2021-01-29T15:08:56Z</dcterms:modified>
</cp:coreProperties>
</file>