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74" r:id="rId5"/>
    <p:sldId id="266" r:id="rId6"/>
    <p:sldId id="263" r:id="rId7"/>
    <p:sldId id="264" r:id="rId8"/>
    <p:sldId id="265" r:id="rId9"/>
    <p:sldId id="256" r:id="rId10"/>
    <p:sldId id="258" r:id="rId11"/>
    <p:sldId id="268" r:id="rId12"/>
    <p:sldId id="269" r:id="rId13"/>
    <p:sldId id="270" r:id="rId14"/>
    <p:sldId id="267" r:id="rId15"/>
    <p:sldId id="271" r:id="rId16"/>
    <p:sldId id="272" r:id="rId17"/>
    <p:sldId id="273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624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/>
              <a:t>  Welcome </a:t>
            </a:r>
          </a:p>
          <a:p>
            <a:r>
              <a:rPr lang="en-US" sz="9600" b="1" i="1" dirty="0" smtClean="0"/>
              <a:t>      to </a:t>
            </a:r>
          </a:p>
          <a:p>
            <a:r>
              <a:rPr lang="en-US" sz="9600" b="1" i="1" dirty="0" smtClean="0"/>
              <a:t>      all</a:t>
            </a:r>
            <a:endParaRPr lang="en-US" sz="9600" b="1" i="1" dirty="0"/>
          </a:p>
        </p:txBody>
      </p:sp>
      <p:pic>
        <p:nvPicPr>
          <p:cNvPr id="3" name="Picture 2" descr="41 - Cop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905000"/>
            <a:ext cx="4614241" cy="4468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2" cstate="print"/>
          <a:srcRect l="5833" t="29630" r="58333"/>
          <a:stretch>
            <a:fillRect/>
          </a:stretch>
        </p:blipFill>
        <p:spPr>
          <a:xfrm>
            <a:off x="152400" y="381000"/>
            <a:ext cx="5105400" cy="6228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172200" y="1828800"/>
            <a:ext cx="251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She is Anita </a:t>
            </a:r>
            <a:r>
              <a:rPr lang="en-US" sz="5400" b="1" dirty="0" err="1" smtClean="0"/>
              <a:t>Sarkar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2514600" y="3657600"/>
            <a:ext cx="4267200" cy="2895600"/>
          </a:xfrm>
          <a:prstGeom prst="snip2Diag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Arial Black" pitchFamily="34" charset="0"/>
              </a:rPr>
              <a:t>Anita’s life</a:t>
            </a:r>
            <a:endParaRPr lang="en-US" sz="6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14400" y="2209800"/>
            <a:ext cx="7391400" cy="1676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Regular Pentagon 2"/>
          <p:cNvSpPr/>
          <p:nvPr/>
        </p:nvSpPr>
        <p:spPr>
          <a:xfrm>
            <a:off x="1066800" y="0"/>
            <a:ext cx="6934200" cy="2209800"/>
          </a:xfrm>
          <a:prstGeom prst="pent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</a:rPr>
              <a:t>Lesson’s declaration</a:t>
            </a:r>
            <a:endParaRPr lang="en-US" sz="6000" u="sng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2590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/>
              <a:t>Our today’s lesson is….</a:t>
            </a:r>
            <a:endParaRPr lang="en-US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1752600"/>
            <a:ext cx="4876800" cy="3048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Arial Black" pitchFamily="34" charset="0"/>
              </a:rPr>
              <a:t>One day one word</a:t>
            </a:r>
            <a:endParaRPr lang="en-US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762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Early</a:t>
            </a:r>
            <a:endParaRPr lang="en-US" sz="6000" b="1" dirty="0"/>
          </a:p>
        </p:txBody>
      </p:sp>
      <p:sp>
        <p:nvSpPr>
          <p:cNvPr id="4" name="Down Arrow 3"/>
          <p:cNvSpPr/>
          <p:nvPr/>
        </p:nvSpPr>
        <p:spPr>
          <a:xfrm>
            <a:off x="6858000" y="1828800"/>
            <a:ext cx="228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0" y="32004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তাড়াতাড়ি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334000"/>
            <a:ext cx="72390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 get up </a:t>
            </a:r>
            <a:r>
              <a:rPr lang="en-US" sz="4800" b="1" u="sng" dirty="0" smtClean="0">
                <a:solidFill>
                  <a:srgbClr val="002060"/>
                </a:solidFill>
              </a:rPr>
              <a:t>early</a:t>
            </a:r>
            <a:r>
              <a:rPr lang="en-US" sz="4400" b="1" dirty="0" smtClean="0"/>
              <a:t> in the morning.</a:t>
            </a:r>
            <a:endParaRPr lang="en-US" sz="4400" b="1" dirty="0"/>
          </a:p>
        </p:txBody>
      </p:sp>
      <p:sp>
        <p:nvSpPr>
          <p:cNvPr id="7" name="L-Shape 6"/>
          <p:cNvSpPr/>
          <p:nvPr/>
        </p:nvSpPr>
        <p:spPr>
          <a:xfrm rot="5400000">
            <a:off x="-76200" y="76200"/>
            <a:ext cx="4114800" cy="3962400"/>
          </a:xfrm>
          <a:prstGeom prst="corner">
            <a:avLst>
              <a:gd name="adj1" fmla="val 4615"/>
              <a:gd name="adj2" fmla="val 4230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0.06666 L -0.25 -0.21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2" grpId="2" animBg="1"/>
      <p:bldP spid="3" grpId="0"/>
      <p:bldP spid="4" grpId="0" animBg="1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373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Gets up Morning</a:t>
            </a:r>
          </a:p>
          <a:p>
            <a:r>
              <a:rPr lang="en-US" sz="4800" b="1" dirty="0" smtClean="0"/>
              <a:t>Cook Breakfast </a:t>
            </a:r>
          </a:p>
          <a:p>
            <a:r>
              <a:rPr lang="en-US" sz="4800" b="1" dirty="0" smtClean="0"/>
              <a:t>Her </a:t>
            </a:r>
          </a:p>
          <a:p>
            <a:r>
              <a:rPr lang="en-US" sz="4800" b="1" dirty="0" smtClean="0"/>
              <a:t>Family</a:t>
            </a:r>
            <a:endParaRPr lang="en-US" sz="4800" b="1" dirty="0"/>
          </a:p>
        </p:txBody>
      </p:sp>
      <p:sp>
        <p:nvSpPr>
          <p:cNvPr id="3" name="Right Arrow 2"/>
          <p:cNvSpPr/>
          <p:nvPr/>
        </p:nvSpPr>
        <p:spPr>
          <a:xfrm>
            <a:off x="4648200" y="1676400"/>
            <a:ext cx="978408" cy="76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4648200" y="2362200"/>
            <a:ext cx="978408" cy="76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800600" y="3124200"/>
            <a:ext cx="978408" cy="76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800600" y="3886200"/>
            <a:ext cx="978408" cy="76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876800" y="4648200"/>
            <a:ext cx="978408" cy="76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029200" y="5334000"/>
            <a:ext cx="978408" cy="1524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1371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উঠা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13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সকাল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2895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রান্না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36576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সকালের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নাস্তা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4419600"/>
            <a:ext cx="103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তাঁর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5181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পরিবার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228600"/>
            <a:ext cx="52578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New words from lesson</a:t>
            </a:r>
            <a:endParaRPr lang="en-US" sz="4000" b="1" dirty="0"/>
          </a:p>
        </p:txBody>
      </p:sp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56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2" cstate="print"/>
          <a:srcRect l="42500" t="32222" r="7952"/>
          <a:stretch>
            <a:fillRect/>
          </a:stretch>
        </p:blipFill>
        <p:spPr>
          <a:xfrm>
            <a:off x="3352800" y="914400"/>
            <a:ext cx="5334000" cy="5054048"/>
          </a:xfrm>
          <a:prstGeom prst="rect">
            <a:avLst/>
          </a:prstGeom>
        </p:spPr>
      </p:pic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2" cstate="print"/>
          <a:srcRect l="9815" t="29630" r="58333"/>
          <a:stretch>
            <a:fillRect/>
          </a:stretch>
        </p:blipFill>
        <p:spPr>
          <a:xfrm>
            <a:off x="228600" y="1066800"/>
            <a:ext cx="3048000" cy="495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3810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/>
              <a:t>Read and say</a:t>
            </a:r>
            <a:endParaRPr lang="en-US" sz="4400" b="1" u="sng" dirty="0"/>
          </a:p>
        </p:txBody>
      </p:sp>
      <p:sp>
        <p:nvSpPr>
          <p:cNvPr id="5" name="L-Shape 4"/>
          <p:cNvSpPr/>
          <p:nvPr/>
        </p:nvSpPr>
        <p:spPr>
          <a:xfrm rot="5400000">
            <a:off x="-76200" y="76200"/>
            <a:ext cx="4114800" cy="3962400"/>
          </a:xfrm>
          <a:prstGeom prst="corner">
            <a:avLst>
              <a:gd name="adj1" fmla="val 4615"/>
              <a:gd name="adj2" fmla="val 4230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-Shape 5"/>
          <p:cNvSpPr/>
          <p:nvPr/>
        </p:nvSpPr>
        <p:spPr>
          <a:xfrm rot="16200000">
            <a:off x="5105400" y="2819400"/>
            <a:ext cx="4114800" cy="3962400"/>
          </a:xfrm>
          <a:prstGeom prst="corner">
            <a:avLst>
              <a:gd name="adj1" fmla="val 4615"/>
              <a:gd name="adj2" fmla="val 4230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3716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This is Anita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Sarkar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438400"/>
            <a:ext cx="906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She gets up early in the morning.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4196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She cooks breakfast for her family.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33400" y="4572000"/>
            <a:ext cx="457200" cy="533400"/>
            <a:chOff x="304800" y="4419600"/>
            <a:chExt cx="457200" cy="533400"/>
          </a:xfrm>
        </p:grpSpPr>
        <p:sp>
          <p:nvSpPr>
            <p:cNvPr id="14" name="Frame 13"/>
            <p:cNvSpPr/>
            <p:nvPr/>
          </p:nvSpPr>
          <p:spPr>
            <a:xfrm>
              <a:off x="457200" y="4572000"/>
              <a:ext cx="304800" cy="381000"/>
            </a:xfrm>
            <a:prstGeom prst="frame">
              <a:avLst>
                <a:gd name="adj1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/>
            <p:cNvSpPr/>
            <p:nvPr/>
          </p:nvSpPr>
          <p:spPr>
            <a:xfrm>
              <a:off x="304800" y="4419600"/>
              <a:ext cx="304800" cy="381000"/>
            </a:xfrm>
            <a:prstGeom prst="frame">
              <a:avLst>
                <a:gd name="adj1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3400" y="2819400"/>
            <a:ext cx="502919" cy="533401"/>
            <a:chOff x="228600" y="2667000"/>
            <a:chExt cx="502919" cy="533401"/>
          </a:xfrm>
        </p:grpSpPr>
        <p:sp>
          <p:nvSpPr>
            <p:cNvPr id="11" name="Frame 10"/>
            <p:cNvSpPr/>
            <p:nvPr/>
          </p:nvSpPr>
          <p:spPr>
            <a:xfrm>
              <a:off x="228600" y="2667000"/>
              <a:ext cx="304800" cy="381000"/>
            </a:xfrm>
            <a:prstGeom prst="frame">
              <a:avLst>
                <a:gd name="adj1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ame 16"/>
            <p:cNvSpPr/>
            <p:nvPr/>
          </p:nvSpPr>
          <p:spPr>
            <a:xfrm flipV="1">
              <a:off x="381000" y="2819400"/>
              <a:ext cx="350519" cy="381001"/>
            </a:xfrm>
            <a:prstGeom prst="frame">
              <a:avLst>
                <a:gd name="adj1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" y="1447800"/>
            <a:ext cx="457200" cy="533400"/>
            <a:chOff x="304800" y="762000"/>
            <a:chExt cx="457200" cy="533400"/>
          </a:xfrm>
        </p:grpSpPr>
        <p:sp>
          <p:nvSpPr>
            <p:cNvPr id="16" name="Frame 15"/>
            <p:cNvSpPr/>
            <p:nvPr/>
          </p:nvSpPr>
          <p:spPr>
            <a:xfrm>
              <a:off x="457200" y="914400"/>
              <a:ext cx="304800" cy="381000"/>
            </a:xfrm>
            <a:prstGeom prst="frame">
              <a:avLst>
                <a:gd name="adj1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304800" y="762000"/>
              <a:ext cx="304800" cy="381000"/>
            </a:xfrm>
            <a:prstGeom prst="frame">
              <a:avLst>
                <a:gd name="adj1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19200" y="228600"/>
            <a:ext cx="6629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Let’s read out the text again.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71628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 Fill in the gaps from the box:</a:t>
            </a:r>
            <a:endParaRPr lang="en-US" sz="4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514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1. This …..  Anita </a:t>
            </a:r>
            <a:r>
              <a:rPr lang="en-US" sz="3600" b="1" dirty="0" err="1" smtClean="0"/>
              <a:t>Sarkar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7338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2.She  ..……… up early in the morning.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51054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3.She ………... breakfast for her family.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4267200" y="1447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gets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2133600" y="1447800"/>
            <a:ext cx="1295400" cy="685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371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7239000" y="1447800"/>
            <a:ext cx="1295400" cy="685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371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cooks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1447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5562600" y="1447800"/>
            <a:ext cx="1295400" cy="685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4038600" y="1447800"/>
            <a:ext cx="1295400" cy="685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533400" y="1447800"/>
            <a:ext cx="1295400" cy="68580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1400" y="1371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up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56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36667 0.1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2125 0.319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175 0.530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>
            <a:off x="1905000" y="152400"/>
            <a:ext cx="5562600" cy="1219200"/>
          </a:xfrm>
          <a:prstGeom prst="snip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14600" y="2286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u="sng" dirty="0" smtClean="0">
                <a:solidFill>
                  <a:srgbClr val="C00000"/>
                </a:solidFill>
              </a:rPr>
              <a:t>Ask and answer</a:t>
            </a:r>
            <a:endParaRPr lang="en-US" sz="4800" b="1" i="1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US" sz="5400" b="1" dirty="0" smtClean="0"/>
              <a:t>Who cooks breakfast?</a:t>
            </a:r>
          </a:p>
          <a:p>
            <a:pPr marL="914400" indent="-914400">
              <a:buAutoNum type="arabicPeriod"/>
            </a:pPr>
            <a:endParaRPr lang="en-US" sz="5400" b="1" dirty="0" smtClean="0"/>
          </a:p>
          <a:p>
            <a:pPr marL="914400" indent="-914400">
              <a:buAutoNum type="arabicPeriod"/>
            </a:pPr>
            <a:endParaRPr lang="en-US" sz="5400" b="1" dirty="0" smtClean="0"/>
          </a:p>
          <a:p>
            <a:pPr marL="914400" indent="-914400"/>
            <a:r>
              <a:rPr lang="en-US" sz="5400" b="1" dirty="0" smtClean="0"/>
              <a:t>2.When does she get up?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819400"/>
            <a:ext cx="975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</a:rPr>
              <a:t>Ans</a:t>
            </a:r>
            <a:r>
              <a:rPr lang="en-US" sz="4800" b="1" dirty="0" smtClean="0">
                <a:solidFill>
                  <a:srgbClr val="002060"/>
                </a:solidFill>
              </a:rPr>
              <a:t>: Anita </a:t>
            </a:r>
            <a:r>
              <a:rPr lang="en-US" sz="4800" b="1" dirty="0" err="1" smtClean="0">
                <a:solidFill>
                  <a:srgbClr val="002060"/>
                </a:solidFill>
              </a:rPr>
              <a:t>Sarkar</a:t>
            </a:r>
            <a:r>
              <a:rPr lang="en-US" sz="48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4800" b="1" dirty="0" smtClean="0">
              <a:solidFill>
                <a:srgbClr val="002060"/>
              </a:solidFill>
            </a:endParaRPr>
          </a:p>
          <a:p>
            <a:endParaRPr lang="en-US" sz="4800" b="1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410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</a:rPr>
              <a:t>Ans</a:t>
            </a:r>
            <a:r>
              <a:rPr lang="en-US" sz="4800" b="1" dirty="0" smtClean="0">
                <a:solidFill>
                  <a:srgbClr val="002060"/>
                </a:solidFill>
              </a:rPr>
              <a:t>: Early in the morning.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967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Algerian" pitchFamily="82" charset="0"/>
              </a:rPr>
              <a:t>Thanks and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Algerian" pitchFamily="82" charset="0"/>
              </a:rPr>
              <a:t>GOOD BYE </a:t>
            </a:r>
            <a:r>
              <a:rPr lang="en-US" sz="8000" dirty="0" smtClean="0">
                <a:solidFill>
                  <a:srgbClr val="002060"/>
                </a:solidFill>
                <a:latin typeface="Algerian" pitchFamily="82" charset="0"/>
              </a:rPr>
              <a:t>to all</a:t>
            </a:r>
            <a:endParaRPr lang="en-US" sz="8000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41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nature_7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3200400"/>
            <a:ext cx="2590800" cy="2438400"/>
          </a:xfrm>
          <a:prstGeom prst="rect">
            <a:avLst/>
          </a:prstGeom>
        </p:spPr>
      </p:pic>
      <p:pic>
        <p:nvPicPr>
          <p:cNvPr id="7" name="Picture 6" descr="nature_7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3200400"/>
            <a:ext cx="2590800" cy="2438400"/>
          </a:xfrm>
          <a:prstGeom prst="rect">
            <a:avLst/>
          </a:prstGeom>
        </p:spPr>
      </p:pic>
      <p:pic>
        <p:nvPicPr>
          <p:cNvPr id="8" name="Picture 7" descr="nature_7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3200400"/>
            <a:ext cx="2590800" cy="2438400"/>
          </a:xfrm>
          <a:prstGeom prst="rect">
            <a:avLst/>
          </a:prstGeom>
        </p:spPr>
      </p:pic>
      <p:pic>
        <p:nvPicPr>
          <p:cNvPr id="2" name="Picture 1" descr="4468_1250117282_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52400" y="0"/>
            <a:ext cx="9296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78486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ngl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en-US" sz="6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INTRODUCTION</a:t>
            </a:r>
            <a:endParaRPr lang="bn-BD" altLang="en-US" sz="6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57400"/>
            <a:ext cx="2438400" cy="4395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2209800"/>
            <a:ext cx="6400800" cy="280076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Rehana</a:t>
            </a:r>
            <a:r>
              <a:rPr lang="en-US" sz="4400" b="1" dirty="0" smtClean="0"/>
              <a:t> Sultana</a:t>
            </a:r>
          </a:p>
          <a:p>
            <a:r>
              <a:rPr lang="en-US" sz="4400" b="1" dirty="0" smtClean="0"/>
              <a:t>Asst. teacher,</a:t>
            </a:r>
          </a:p>
          <a:p>
            <a:r>
              <a:rPr lang="en-US" sz="4400" b="1" dirty="0" smtClean="0"/>
              <a:t>South </a:t>
            </a:r>
            <a:r>
              <a:rPr lang="en-US" sz="4400" b="1" dirty="0" err="1" smtClean="0"/>
              <a:t>Alipur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Gps,Begumgonj,Noakhali</a:t>
            </a:r>
            <a:endParaRPr lang="en-US" sz="4400" b="1" dirty="0"/>
          </a:p>
        </p:txBody>
      </p:sp>
      <p:pic>
        <p:nvPicPr>
          <p:cNvPr id="8" name="Picture 7" descr="IMG_20200705_1601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1600200"/>
            <a:ext cx="2320561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269560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066800"/>
            <a:ext cx="3975652" cy="525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4572000" y="1066800"/>
            <a:ext cx="4267200" cy="5257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Class-Two,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Subject-English,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Lesson-1-3,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Unit-27.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28600"/>
            <a:ext cx="5029200" cy="64633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LESSON’S IDENTITY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133600"/>
            <a:ext cx="8534400" cy="44012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At the end of this lesson students will be able to…</a:t>
            </a:r>
          </a:p>
          <a:p>
            <a:r>
              <a:rPr lang="en-US" sz="4000" b="1" i="1" dirty="0" smtClean="0"/>
              <a:t>1.1.1.become familiar with English sounds by listening to common English words.</a:t>
            </a:r>
          </a:p>
          <a:p>
            <a:r>
              <a:rPr lang="en-US" sz="4000" b="1" i="1" dirty="0" smtClean="0"/>
              <a:t>3.1.2.understand simple questions and </a:t>
            </a:r>
            <a:r>
              <a:rPr lang="en-US" sz="4000" b="1" i="1" dirty="0" err="1" smtClean="0"/>
              <a:t>staements</a:t>
            </a:r>
            <a:r>
              <a:rPr lang="en-US" sz="4000" b="1" i="1" dirty="0" smtClean="0"/>
              <a:t> about familiar objects.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09800" y="381000"/>
            <a:ext cx="4648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Learning outcomes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286000" y="838200"/>
            <a:ext cx="5105400" cy="4495800"/>
            <a:chOff x="2286000" y="838200"/>
            <a:chExt cx="5105400" cy="4495800"/>
          </a:xfrm>
        </p:grpSpPr>
        <p:sp>
          <p:nvSpPr>
            <p:cNvPr id="7" name="Snip Diagonal Corner Rectangle 6"/>
            <p:cNvSpPr/>
            <p:nvPr/>
          </p:nvSpPr>
          <p:spPr>
            <a:xfrm>
              <a:off x="2286000" y="838200"/>
              <a:ext cx="4495800" cy="4495800"/>
            </a:xfrm>
            <a:prstGeom prst="snip2Diag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590800" y="1066800"/>
              <a:ext cx="4800600" cy="34163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latin typeface="Elephant" pitchFamily="18" charset="0"/>
                </a:rPr>
                <a:t>Let’s see some pictures </a:t>
              </a:r>
              <a:endParaRPr lang="en-US" sz="7200" dirty="0">
                <a:latin typeface="Elephant" pitchFamily="18" charset="0"/>
              </a:endParaRPr>
            </a:p>
          </p:txBody>
        </p:sp>
      </p:grpSp>
      <p:pic>
        <p:nvPicPr>
          <p:cNvPr id="3" name="Picture 2" descr="rose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0"/>
            <a:ext cx="2524125" cy="2524125"/>
          </a:xfrm>
          <a:prstGeom prst="rect">
            <a:avLst/>
          </a:prstGeom>
        </p:spPr>
      </p:pic>
      <p:pic>
        <p:nvPicPr>
          <p:cNvPr id="4" name="Picture 3" descr="rose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962400"/>
            <a:ext cx="2676525" cy="2676525"/>
          </a:xfrm>
          <a:prstGeom prst="rect">
            <a:avLst/>
          </a:prstGeom>
        </p:spPr>
      </p:pic>
      <p:pic>
        <p:nvPicPr>
          <p:cNvPr id="5" name="Picture 4" descr="rose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38600"/>
            <a:ext cx="2438400" cy="2438400"/>
          </a:xfrm>
          <a:prstGeom prst="rect">
            <a:avLst/>
          </a:prstGeom>
        </p:spPr>
      </p:pic>
      <p:pic>
        <p:nvPicPr>
          <p:cNvPr id="6" name="Picture 5" descr="rose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2400" y="0"/>
            <a:ext cx="2676525" cy="2676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04800"/>
            <a:ext cx="7696200" cy="5552076"/>
            <a:chOff x="0" y="304800"/>
            <a:chExt cx="7696200" cy="5552076"/>
          </a:xfrm>
        </p:grpSpPr>
        <p:pic>
          <p:nvPicPr>
            <p:cNvPr id="2" name="Picture 1" descr="download (2).jpg"/>
            <p:cNvPicPr>
              <a:picLocks noChangeAspect="1"/>
            </p:cNvPicPr>
            <p:nvPr/>
          </p:nvPicPr>
          <p:blipFill>
            <a:blip r:embed="rId3" cstate="print"/>
            <a:srcRect l="40252"/>
            <a:stretch>
              <a:fillRect/>
            </a:stretch>
          </p:blipFill>
          <p:spPr>
            <a:xfrm>
              <a:off x="1066800" y="770380"/>
              <a:ext cx="6629400" cy="508649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" name="5-Point Star 3"/>
            <p:cNvSpPr/>
            <p:nvPr/>
          </p:nvSpPr>
          <p:spPr>
            <a:xfrm>
              <a:off x="0" y="304800"/>
              <a:ext cx="2895600" cy="2235661"/>
            </a:xfrm>
            <a:prstGeom prst="star5">
              <a:avLst>
                <a:gd name="adj" fmla="val 27012"/>
                <a:gd name="hf" fmla="val 105146"/>
                <a:gd name="vf" fmla="val 110557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81200" y="57150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She is a teacher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0"/>
            <a:ext cx="4958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u="sng" dirty="0" smtClean="0">
                <a:solidFill>
                  <a:schemeClr val="bg1"/>
                </a:solidFill>
              </a:rPr>
              <a:t>Look at the picture</a:t>
            </a:r>
            <a:endParaRPr lang="en-US" sz="4400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5791200"/>
            <a:ext cx="2782428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She </a:t>
            </a:r>
            <a:r>
              <a:rPr lang="en-US" sz="4000" dirty="0" smtClean="0">
                <a:solidFill>
                  <a:schemeClr val="bg1"/>
                </a:solidFill>
              </a:rPr>
              <a:t> teaches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90600"/>
            <a:ext cx="7315200" cy="48679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057400" y="228600"/>
            <a:ext cx="4952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u="sng" dirty="0" smtClean="0">
                <a:solidFill>
                  <a:srgbClr val="FFFF00"/>
                </a:solidFill>
              </a:rPr>
              <a:t>Look at the picture</a:t>
            </a:r>
            <a:endParaRPr lang="en-US" sz="4400" i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762000"/>
            <a:ext cx="6668814" cy="46908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819400" y="5562600"/>
            <a:ext cx="40386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She cooks.</a:t>
            </a:r>
            <a:endParaRPr lang="en-US" sz="6000" b="1" dirty="0"/>
          </a:p>
        </p:txBody>
      </p:sp>
      <p:sp>
        <p:nvSpPr>
          <p:cNvPr id="4" name="Rectangle 3"/>
          <p:cNvSpPr/>
          <p:nvPr/>
        </p:nvSpPr>
        <p:spPr>
          <a:xfrm>
            <a:off x="2438400" y="0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u="sng" dirty="0" smtClean="0"/>
              <a:t>Look at the picture</a:t>
            </a:r>
            <a:endParaRPr lang="en-US" sz="4000" b="1" i="1" u="sng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219200"/>
            <a:ext cx="7162800" cy="43341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400" y="5562600"/>
            <a:ext cx="7467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  She works in a garden.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28600"/>
            <a:ext cx="5181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u="sng" dirty="0" smtClean="0">
                <a:solidFill>
                  <a:schemeClr val="bg1"/>
                </a:solidFill>
              </a:rPr>
              <a:t>Look at the picture</a:t>
            </a:r>
            <a:endParaRPr lang="en-US" sz="4400" b="1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242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tahmid abdullah</dc:creator>
  <cp:lastModifiedBy>success</cp:lastModifiedBy>
  <cp:revision>234</cp:revision>
  <dcterms:created xsi:type="dcterms:W3CDTF">2006-08-16T00:00:00Z</dcterms:created>
  <dcterms:modified xsi:type="dcterms:W3CDTF">2021-01-28T18:34:39Z</dcterms:modified>
</cp:coreProperties>
</file>