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76" r:id="rId3"/>
    <p:sldId id="280" r:id="rId4"/>
    <p:sldId id="258" r:id="rId5"/>
    <p:sldId id="282" r:id="rId6"/>
    <p:sldId id="283" r:id="rId7"/>
    <p:sldId id="260" r:id="rId8"/>
    <p:sldId id="274" r:id="rId9"/>
    <p:sldId id="281" r:id="rId10"/>
    <p:sldId id="268" r:id="rId11"/>
    <p:sldId id="262" r:id="rId12"/>
    <p:sldId id="264" r:id="rId13"/>
    <p:sldId id="263" r:id="rId14"/>
    <p:sldId id="265" r:id="rId15"/>
    <p:sldId id="267" r:id="rId16"/>
    <p:sldId id="269" r:id="rId17"/>
    <p:sldId id="271" r:id="rId18"/>
    <p:sldId id="272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07" autoAdjust="0"/>
  </p:normalViewPr>
  <p:slideViewPr>
    <p:cSldViewPr>
      <p:cViewPr varScale="1">
        <p:scale>
          <a:sx n="69" d="100"/>
          <a:sy n="69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077200" cy="54784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5400" dirty="0" smtClean="0">
              <a:cs typeface="+mj-cs"/>
            </a:endParaRPr>
          </a:p>
          <a:p>
            <a:pPr algn="ctr"/>
            <a:endParaRPr lang="en-US" sz="5400" dirty="0" smtClean="0">
              <a:cs typeface="+mj-cs"/>
            </a:endParaRPr>
          </a:p>
          <a:p>
            <a:pPr algn="ctr"/>
            <a:endParaRPr lang="en-US" sz="5400" dirty="0" smtClean="0">
              <a:cs typeface="+mj-cs"/>
            </a:endParaRPr>
          </a:p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ï‡fPQv</a:t>
            </a:r>
            <a:endParaRPr lang="en-US" sz="5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ar-SA" sz="5400" dirty="0" smtClean="0">
                <a:cs typeface="+mj-cs"/>
              </a:rPr>
              <a:t>التحية للتلاب</a:t>
            </a:r>
          </a:p>
          <a:p>
            <a:pPr algn="r"/>
            <a:r>
              <a:rPr lang="ar-SA" sz="4000" dirty="0" smtClean="0">
                <a:cs typeface="+mj-cs"/>
              </a:rPr>
              <a:t>المدرس:  ا لسلام عليكم و رحمة الله و بركته</a:t>
            </a:r>
          </a:p>
          <a:p>
            <a:pPr algn="r"/>
            <a:r>
              <a:rPr lang="ar-SA" sz="4000" dirty="0" smtClean="0">
                <a:cs typeface="+mj-cs"/>
              </a:rPr>
              <a:t>الطالب:وعليكم السلام و رحمة الله وبركته </a:t>
            </a:r>
          </a:p>
        </p:txBody>
      </p:sp>
      <p:pic>
        <p:nvPicPr>
          <p:cNvPr id="3" name="Picture 2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036" y="381000"/>
            <a:ext cx="2556164" cy="2249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5344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dirty="0" smtClean="0"/>
              <a:t>العمل </a:t>
            </a:r>
            <a:r>
              <a:rPr lang="ar-SA" sz="6000" dirty="0" smtClean="0"/>
              <a:t>انفرادى</a:t>
            </a:r>
            <a:endParaRPr lang="en-US" sz="6000" dirty="0" smtClean="0"/>
          </a:p>
          <a:p>
            <a:pPr algn="ctr"/>
            <a:r>
              <a:rPr lang="en-US" sz="6000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438401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my›`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5321" y="2514600"/>
            <a:ext cx="17244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dirty="0" smtClean="0">
                <a:latin typeface="SutonnyMJ" pitchFamily="2" charset="0"/>
                <a:cs typeface="SutonnyMJ" pitchFamily="2" charset="0"/>
              </a:rPr>
              <a:t>جميل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3505200"/>
            <a:ext cx="137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dirty="0" smtClean="0">
                <a:latin typeface="SutonnyMJ" pitchFamily="2" charset="0"/>
                <a:cs typeface="SutonnyMJ" pitchFamily="2" charset="0"/>
              </a:rPr>
              <a:t>حديقة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400" y="3505200"/>
            <a:ext cx="10983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evMvb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80772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dirty="0" smtClean="0">
                <a:cs typeface="+mj-cs"/>
              </a:rPr>
              <a:t>العرض الدرس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Dc¯’vcb</a:t>
            </a:r>
            <a:endParaRPr lang="en-US" sz="4800" dirty="0"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09800"/>
            <a:ext cx="81534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ar-SA" sz="3600" dirty="0" smtClean="0"/>
              <a:t>هذا بيتي- بيتي أمام المسجد- بيتي جميل- فيه حديقة صغيرة- لي غرقة- فيها نافذة كبيرة ومروحة جميلة-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810000"/>
            <a:ext cx="8229600" cy="20621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Abyev`:Bnv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Ni|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Ni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gmwR‡`i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mvg‡b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|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Ni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my›`i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Bnv‡Z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QvU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evMvb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Bnv‡Z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Rvbvjv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my›`i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533400"/>
            <a:ext cx="8001000" cy="28007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800" dirty="0" smtClean="0"/>
              <a:t>القرأة الجهرية</a:t>
            </a:r>
            <a:endParaRPr lang="en-US" sz="8800" dirty="0" smtClean="0"/>
          </a:p>
          <a:p>
            <a:pPr algn="ctr"/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mie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8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352800"/>
            <a:ext cx="8229600" cy="27482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4000" dirty="0" smtClean="0"/>
              <a:t>هذا بيتي- بيتي أمام المسجد- بيتي جميل- فيه حديقة صغيرة- لي غرقة- فيها نافذة كبيرة ومروحة جميلة-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71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04800"/>
            <a:ext cx="8153400" cy="255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dirty="0" smtClean="0"/>
              <a:t>القرأة </a:t>
            </a:r>
            <a:r>
              <a:rPr lang="ar-SA" sz="8000" dirty="0" smtClean="0"/>
              <a:t>التوجيهية</a:t>
            </a:r>
            <a:endParaRPr lang="en-US" sz="8000" dirty="0" smtClean="0"/>
          </a:p>
          <a:p>
            <a:pPr algn="ctr"/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bgybv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505200"/>
            <a:ext cx="8229600" cy="27482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4000" dirty="0" smtClean="0"/>
              <a:t>هذا بيتي- بيتي أمام المسجد- بيتي جميل- فيه حديقة صغيرة- لي غرقة- فيها نافذة كبيرة ومروحة جميلة-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0104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7200" dirty="0" smtClean="0"/>
              <a:t>القرأة الصامة</a:t>
            </a:r>
            <a:endParaRPr lang="en-US" sz="7200" dirty="0" smtClean="0"/>
          </a:p>
          <a:p>
            <a:pPr algn="ctr"/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wbie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810000"/>
            <a:ext cx="8229600" cy="27482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4000" dirty="0" smtClean="0"/>
              <a:t>هذا بيتي- بيتي أمام المسجد- بيتي جميل- فيه حديقة صغيرة- لي غرقة- فيها نافذة كبيرة ومروحة جميلة-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411480"/>
          <a:ext cx="5638800" cy="62179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5638800"/>
              </a:tblGrid>
              <a:tr h="772262"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cs typeface="+mj-cs"/>
                      </a:endParaRPr>
                    </a:p>
                    <a:p>
                      <a:pPr algn="ctr"/>
                      <a:r>
                        <a:rPr lang="ar-SA" sz="3600" dirty="0" smtClean="0">
                          <a:cs typeface="+mj-cs"/>
                        </a:rPr>
                        <a:t>الكلمات</a:t>
                      </a:r>
                      <a:r>
                        <a:rPr lang="ar-SA" sz="3600" baseline="0" dirty="0" smtClean="0">
                          <a:cs typeface="+mj-cs"/>
                        </a:rPr>
                        <a:t> الجديدة</a:t>
                      </a:r>
                      <a:endParaRPr lang="en-US" sz="3600" dirty="0">
                        <a:cs typeface="+mj-cs"/>
                      </a:endParaRPr>
                    </a:p>
                  </a:txBody>
                  <a:tcPr/>
                </a:tc>
              </a:tr>
              <a:tr h="849840">
                <a:tc>
                  <a:txBody>
                    <a:bodyPr/>
                    <a:lstStyle/>
                    <a:p>
                      <a:pPr algn="ctr"/>
                      <a:r>
                        <a:rPr lang="ar-SA" sz="6000" dirty="0" smtClean="0">
                          <a:cs typeface="+mj-cs"/>
                        </a:rPr>
                        <a:t>أمام</a:t>
                      </a:r>
                      <a:endParaRPr lang="en-US" sz="6000" dirty="0">
                        <a:cs typeface="+mj-cs"/>
                      </a:endParaRPr>
                    </a:p>
                  </a:txBody>
                  <a:tcPr/>
                </a:tc>
              </a:tr>
              <a:tr h="849840">
                <a:tc>
                  <a:txBody>
                    <a:bodyPr/>
                    <a:lstStyle/>
                    <a:p>
                      <a:pPr algn="ctr"/>
                      <a:r>
                        <a:rPr lang="ar-SA" sz="6000" dirty="0" smtClean="0"/>
                        <a:t>هذا</a:t>
                      </a:r>
                      <a:endParaRPr lang="en-US" sz="6000" dirty="0"/>
                    </a:p>
                  </a:txBody>
                  <a:tcPr/>
                </a:tc>
              </a:tr>
              <a:tr h="849840">
                <a:tc>
                  <a:txBody>
                    <a:bodyPr/>
                    <a:lstStyle/>
                    <a:p>
                      <a:pPr algn="ctr"/>
                      <a:r>
                        <a:rPr lang="ar-SA" sz="6000" dirty="0" smtClean="0"/>
                        <a:t>نافذة</a:t>
                      </a:r>
                    </a:p>
                  </a:txBody>
                  <a:tcPr/>
                </a:tc>
              </a:tr>
              <a:tr h="849840">
                <a:tc>
                  <a:txBody>
                    <a:bodyPr/>
                    <a:lstStyle/>
                    <a:p>
                      <a:pPr algn="ctr"/>
                      <a:r>
                        <a:rPr lang="ar-SA" sz="6000" dirty="0" smtClean="0"/>
                        <a:t>بيت</a:t>
                      </a:r>
                    </a:p>
                  </a:txBody>
                  <a:tcPr/>
                </a:tc>
              </a:tr>
              <a:tr h="849840">
                <a:tc>
                  <a:txBody>
                    <a:bodyPr/>
                    <a:lstStyle/>
                    <a:p>
                      <a:pPr algn="ctr"/>
                      <a:r>
                        <a:rPr lang="ar-SA" sz="6000" dirty="0" smtClean="0"/>
                        <a:t>فيه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3124200"/>
          <a:ext cx="7924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/>
                        <a:t>ب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ا</a:t>
                      </a:r>
                      <a:endParaRPr lang="en-US" sz="4400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dirty="0" smtClean="0"/>
                        <a:t>اكتب</a:t>
                      </a:r>
                      <a:r>
                        <a:rPr lang="ar-SA" sz="3200" baseline="0" dirty="0" smtClean="0"/>
                        <a:t> ثلاثة جمل عن بيتك</a:t>
                      </a:r>
                      <a:endParaRPr lang="en-US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3200" dirty="0" smtClean="0"/>
                        <a:t>اكتب</a:t>
                      </a:r>
                      <a:r>
                        <a:rPr lang="ar-SA" sz="3200" baseline="0" dirty="0" smtClean="0"/>
                        <a:t> ثلاثة جمل عن نفسك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77212"/>
            <a:ext cx="89916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7200" dirty="0" smtClean="0"/>
              <a:t>العمل الجمائ</a:t>
            </a:r>
            <a:endParaRPr lang="en-US" sz="7200" dirty="0" smtClean="0"/>
          </a:p>
          <a:p>
            <a:pPr algn="ctr"/>
            <a:r>
              <a:rPr lang="en-US" sz="72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jxq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72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534400" cy="51706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dirty="0" smtClean="0"/>
              <a:t>التقييم</a:t>
            </a:r>
            <a:endParaRPr lang="en-US" sz="6600" dirty="0" smtClean="0"/>
          </a:p>
          <a:p>
            <a:pPr algn="ctr"/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ar-SA" sz="6600" dirty="0" smtClean="0">
              <a:latin typeface="SutonnyMJ" pitchFamily="2" charset="0"/>
            </a:endParaRPr>
          </a:p>
          <a:p>
            <a:pPr algn="ctr"/>
            <a:r>
              <a:rPr lang="ar-SA" sz="6600" dirty="0" smtClean="0"/>
              <a:t>1-اين بيتك؟</a:t>
            </a:r>
          </a:p>
          <a:p>
            <a:pPr algn="ctr"/>
            <a:r>
              <a:rPr lang="ar-SA" sz="6600" dirty="0" smtClean="0"/>
              <a:t>2- كيف بيتك؟</a:t>
            </a:r>
          </a:p>
          <a:p>
            <a:pPr algn="ctr"/>
            <a:r>
              <a:rPr lang="ar-SA" sz="6600" dirty="0" smtClean="0"/>
              <a:t>3- ما في بيتك؟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8194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7239000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dirty="0" smtClean="0"/>
              <a:t>الواجب المنزلي</a:t>
            </a:r>
            <a:endParaRPr lang="en-US" sz="8000" dirty="0" smtClean="0"/>
          </a:p>
          <a:p>
            <a:pPr algn="ctr"/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80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733800"/>
            <a:ext cx="75438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5400" dirty="0" smtClean="0"/>
              <a:t>اكتب خمس جمل عن بيتك -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295400"/>
            <a:ext cx="60198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5400" dirty="0" smtClean="0"/>
              <a:t>تمت با الخير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3657600"/>
            <a:ext cx="7239000" cy="258532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5400" dirty="0" smtClean="0"/>
              <a:t>اكرم </a:t>
            </a:r>
            <a:r>
              <a:rPr lang="ar-SA" sz="5400" dirty="0" smtClean="0"/>
              <a:t>استاذكم </a:t>
            </a:r>
            <a:r>
              <a:rPr lang="ar-SA" sz="5400" dirty="0" smtClean="0"/>
              <a:t>دائما</a:t>
            </a:r>
            <a:endParaRPr lang="ar-SA" sz="5400" dirty="0" smtClean="0"/>
          </a:p>
          <a:p>
            <a:pPr algn="ctr"/>
            <a:r>
              <a:rPr lang="ar-SA" sz="5400" dirty="0" smtClean="0"/>
              <a:t>شكراً</a:t>
            </a:r>
            <a:endParaRPr lang="ar-SA" sz="5400" b="1" dirty="0" smtClean="0"/>
          </a:p>
          <a:p>
            <a:pPr algn="ctr"/>
            <a:r>
              <a:rPr lang="ar-SA" sz="5400" dirty="0" smtClean="0"/>
              <a:t>  مع السلام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514600"/>
            <a:ext cx="67818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59082"/>
            <a:ext cx="9144000" cy="39703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ar-SA" sz="4000" dirty="0" smtClean="0"/>
              <a:t>التعا رف المد رس</a:t>
            </a:r>
          </a:p>
          <a:p>
            <a:pPr algn="r"/>
            <a:r>
              <a:rPr lang="ar-SA" sz="4000" dirty="0" smtClean="0"/>
              <a:t>محمد مقصود الرحمن</a:t>
            </a:r>
          </a:p>
          <a:p>
            <a:pPr algn="r"/>
            <a:r>
              <a:rPr lang="ar-SA" sz="4000" dirty="0" smtClean="0"/>
              <a:t>الاستاذ المساعد</a:t>
            </a:r>
          </a:p>
          <a:p>
            <a:pPr algn="r"/>
            <a:r>
              <a:rPr lang="ar-SA" sz="4400" dirty="0" smtClean="0"/>
              <a:t>خضرت رستم الشاه الداخل المدرسة</a:t>
            </a:r>
          </a:p>
          <a:p>
            <a:pPr algn="r"/>
            <a:r>
              <a:rPr lang="ar-SA" sz="4800" dirty="0" smtClean="0"/>
              <a:t>رأجان شيتاغنغ</a:t>
            </a:r>
            <a:endParaRPr lang="en-US" sz="4800" dirty="0"/>
          </a:p>
        </p:txBody>
      </p:sp>
      <p:pic>
        <p:nvPicPr>
          <p:cNvPr id="3" name="Picture 2" descr="Maksud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0"/>
            <a:ext cx="2446420" cy="25823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467600" cy="49552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 smtClean="0"/>
              <a:t>التعا رف المادة</a:t>
            </a: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ar-SA" sz="4000" dirty="0" smtClean="0">
              <a:latin typeface="SutonnyMJ" pitchFamily="2" charset="0"/>
            </a:endParaRPr>
          </a:p>
          <a:p>
            <a:pPr algn="r"/>
            <a:r>
              <a:rPr lang="ar-SA" sz="2800" dirty="0" smtClean="0"/>
              <a:t>الصف:الصف الثالث                           </a:t>
            </a:r>
          </a:p>
          <a:p>
            <a:pPr algn="r"/>
            <a:r>
              <a:rPr lang="ar-SA" sz="2800" dirty="0" smtClean="0"/>
              <a:t>المادة: اللغة العربية ( الدروس العربية)</a:t>
            </a:r>
          </a:p>
          <a:p>
            <a:pPr algn="r"/>
            <a:r>
              <a:rPr lang="ar-SA" sz="2800" dirty="0" smtClean="0"/>
              <a:t>الموضوع: بيتي</a:t>
            </a:r>
          </a:p>
          <a:p>
            <a:pPr algn="r"/>
            <a:r>
              <a:rPr lang="ar-SA" sz="2800" dirty="0" smtClean="0"/>
              <a:t>الحصة: الدرس الثاني</a:t>
            </a:r>
          </a:p>
          <a:p>
            <a:pPr algn="r"/>
            <a:r>
              <a:rPr lang="ar-SA" sz="2800" dirty="0" smtClean="0"/>
              <a:t>مدة الحصة: 40 دقيقة</a:t>
            </a:r>
          </a:p>
          <a:p>
            <a:pPr algn="r"/>
            <a:r>
              <a:rPr lang="ar-SA" sz="2800" dirty="0" smtClean="0"/>
              <a:t>عدد الطلاب:40</a:t>
            </a:r>
          </a:p>
          <a:p>
            <a:endParaRPr lang="ar-SA" sz="28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543800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ar-SA" sz="3600" dirty="0" smtClean="0"/>
          </a:p>
          <a:p>
            <a:pPr algn="ctr"/>
            <a:r>
              <a:rPr lang="ar-SA" sz="3600" dirty="0" smtClean="0"/>
              <a:t>الدرس السابقة</a:t>
            </a:r>
            <a:endParaRPr lang="en-US" sz="3600" dirty="0" smtClean="0"/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c~e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Ávb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hvPvB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ar-SA" sz="3600" dirty="0" smtClean="0"/>
              <a:t>الخطبة المختصر للادب </a:t>
            </a:r>
          </a:p>
          <a:p>
            <a:pPr algn="ctr"/>
            <a:r>
              <a:rPr lang="ar-SA" sz="3600" dirty="0" smtClean="0"/>
              <a:t>اعطي الوجب المنزلي</a:t>
            </a:r>
          </a:p>
          <a:p>
            <a:pPr algn="ctr"/>
            <a:r>
              <a:rPr lang="ar-SA" sz="3600" dirty="0" smtClean="0"/>
              <a:t>قل الدرس السابقة </a:t>
            </a:r>
          </a:p>
          <a:p>
            <a:pPr algn="r"/>
            <a:r>
              <a:rPr lang="ar-SA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ksud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81000"/>
            <a:ext cx="6858000" cy="434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181600"/>
            <a:ext cx="7315200" cy="1107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dirty="0" smtClean="0"/>
              <a:t>ما هذا؟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81000"/>
            <a:ext cx="7010400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562600"/>
            <a:ext cx="6934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5400" dirty="0" smtClean="0"/>
              <a:t>ما هذا؟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09800"/>
            <a:ext cx="7772400" cy="21236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/>
              <a:t>الاعلان عن الدرس الجديد</a:t>
            </a:r>
          </a:p>
          <a:p>
            <a:pPr algn="ctr"/>
            <a:r>
              <a:rPr lang="ar-SA" sz="4400" dirty="0" smtClean="0"/>
              <a:t>الدرس الثاني: بيتي</a:t>
            </a:r>
            <a:r>
              <a:rPr lang="en-US" sz="4400" dirty="0" smtClean="0"/>
              <a:t>  </a:t>
            </a:r>
          </a:p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NvlYv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762000"/>
            <a:ext cx="6553200" cy="45243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200" dirty="0" smtClean="0"/>
              <a:t>ثمرة الدرس</a:t>
            </a:r>
            <a:endParaRPr lang="en-US" sz="3200" dirty="0" smtClean="0"/>
          </a:p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wkLbdj</a:t>
            </a:r>
            <a:endParaRPr lang="ar-SA" sz="3200" dirty="0" smtClean="0">
              <a:latin typeface="SutonnyMJ" pitchFamily="2" charset="0"/>
            </a:endParaRPr>
          </a:p>
          <a:p>
            <a:pPr algn="r">
              <a:lnSpc>
                <a:spcPct val="150000"/>
              </a:lnSpc>
            </a:pPr>
            <a:r>
              <a:rPr lang="ar-SA" sz="3200" dirty="0" smtClean="0"/>
              <a:t>(1) يفهم الطالب معاني المفردات    </a:t>
            </a:r>
          </a:p>
          <a:p>
            <a:pPr algn="r">
              <a:lnSpc>
                <a:spcPct val="150000"/>
              </a:lnSpc>
            </a:pPr>
            <a:r>
              <a:rPr lang="ar-SA" sz="3200" dirty="0" smtClean="0"/>
              <a:t>(2) يستطيع الطالب مهارة القرأة </a:t>
            </a:r>
          </a:p>
          <a:p>
            <a:pPr algn="r">
              <a:lnSpc>
                <a:spcPct val="150000"/>
              </a:lnSpc>
            </a:pPr>
            <a:r>
              <a:rPr lang="ar-SA" sz="3200" dirty="0" smtClean="0"/>
              <a:t>(3)  يسطيع الطالب مهارة الكتابة اليد</a:t>
            </a:r>
          </a:p>
          <a:p>
            <a:pPr algn="r">
              <a:lnSpc>
                <a:spcPct val="150000"/>
              </a:lnSpc>
            </a:pPr>
            <a:r>
              <a:rPr lang="ar-SA" sz="3200" dirty="0" smtClean="0"/>
              <a:t>(4) الترجمة النص بااللغة العربية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400" y="381000"/>
            <a:ext cx="61722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kãv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_©) </a:t>
            </a:r>
            <a:r>
              <a:rPr lang="ar-SA" sz="3600" dirty="0" smtClean="0"/>
              <a:t>معاني المفردات</a:t>
            </a:r>
            <a:r>
              <a:rPr lang="en-US" sz="3600" dirty="0" smtClean="0"/>
              <a:t>    </a:t>
            </a:r>
            <a:r>
              <a:rPr lang="ar-SA" sz="3600" dirty="0" smtClean="0"/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1397000"/>
          <a:ext cx="6400800" cy="51206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200400"/>
                <a:gridCol w="3200400"/>
              </a:tblGrid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معناها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الكلمة</a:t>
                      </a:r>
                      <a:endParaRPr lang="en-US" sz="36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my›`i</a:t>
                      </a:r>
                      <a:endParaRPr lang="en-US" sz="3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جميل</a:t>
                      </a:r>
                      <a:endParaRPr lang="en-US" sz="32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evMvb</a:t>
                      </a:r>
                      <a:endParaRPr lang="en-US" sz="3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حديقة</a:t>
                      </a:r>
                      <a:endParaRPr lang="en-US" sz="32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QvU</a:t>
                      </a:r>
                      <a:endParaRPr lang="en-US" sz="3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صغيرة</a:t>
                      </a:r>
                      <a:endParaRPr lang="en-US" sz="32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cvLv</a:t>
                      </a:r>
                      <a:endParaRPr lang="en-US" sz="3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مروحة</a:t>
                      </a:r>
                      <a:endParaRPr lang="en-US" sz="32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Uwej</a:t>
                      </a:r>
                      <a:endParaRPr lang="en-US" sz="3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طاولة</a:t>
                      </a:r>
                      <a:endParaRPr lang="en-US" sz="32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Kÿ</a:t>
                      </a:r>
                      <a:endParaRPr lang="en-US" sz="3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غرفة</a:t>
                      </a:r>
                      <a:endParaRPr lang="en-US" sz="32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SutonnyMJ" pitchFamily="2" charset="0"/>
                          <a:cs typeface="SutonnyMJ" pitchFamily="2" charset="0"/>
                        </a:rPr>
                        <a:t>_‡j</a:t>
                      </a:r>
                      <a:endParaRPr lang="en-US" sz="3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حقيبة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</TotalTime>
  <Words>351</Words>
  <Application>Microsoft Office PowerPoint</Application>
  <PresentationFormat>On-screen Show (4:3)</PresentationFormat>
  <Paragraphs>102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PAIR</dc:creator>
  <cp:lastModifiedBy>PAIR</cp:lastModifiedBy>
  <cp:revision>182</cp:revision>
  <dcterms:created xsi:type="dcterms:W3CDTF">2006-08-16T00:00:00Z</dcterms:created>
  <dcterms:modified xsi:type="dcterms:W3CDTF">2021-01-29T13:29:42Z</dcterms:modified>
</cp:coreProperties>
</file>