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notesSlides/notesSlide6.xml" ContentType="application/vnd.openxmlformats-officedocument.presentationml.notesSlide+xml"/>
  <Override PartName="/ppt/ink/ink60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70" r:id="rId2"/>
    <p:sldId id="256" r:id="rId3"/>
    <p:sldId id="257" r:id="rId4"/>
    <p:sldId id="258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notesMaster" Target="notesMasters/notesMaster1.xml" 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09:25:06.982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362 1,'0'51,"0"37,0-73,0 320,0-232,0-85,0 68,16-38,-7-19,-9 48,26 1,-22-67,-8 55,4 11,0-64,0 51,26 14,-25-76,-2 47,1 7,0-34,0 55,26-26,-26-50,0 76,26-26,-24-46,-4 42,2 30,0-69,0 36,0 43,0-71,0 61,0-38,25-1,-25 14,0 18,0-37,0 19,0 14,0-55,0 66,0-72,26 119,-26-47,0-63,0 50,26-13,-20-39,-12 28,6 11,0-42,26 34,-26 34,0-69,0 36,51 33,-51-77,0 103,26-26,-19-56,-14 10,33 72,-21-80,-10 31,30 24,-20-65,-10 51,28 27,-20-79,23 65,0 0,-26-76,26 102,-26-31,0-67,25 72,1 52,-25-127,-2 99,23-12,-18-75,-4 90,0 11,0-102,26 90,-13-51,-26 0,13 51,25-26,-25 0,22 10,-18-71,-4 62,0 16,0-85,0 68,0-70,0 192,0-103,0-63,0 44,0 52,0-103,0 51,0 17,0-85,0 69,0-1,0-62,-26 22,26 19,0-35,0 56,0 1,0-70,0 61,0 34,0-83,0 37,-25 44,25-99,0 101,0-25,0-69,-26 85,26-17,0-72,0 67,0 6,0-61,0 43,0-8,0-41,0 29,0-33,-26 89,26-44,0-26,0 25,0-25,0-22,0 43,0-22,0-24,0 25,0-1,0-24,0 25,0-14,0 1,0 5,0-10,-26-8,52 26,-24-24,-4 22,2 1,0-25,0 52,0-45,0-14</inkml:trace>
  <inkml:trace contextRef="#ctx0" brushRef="#br0" timeOffset="1383">1 7912,'26'26,"14"-6,-29-14,92 71,78 26,-159-90,33 52,-5-40,-48-24,49 50,-35-35,-6-6,16 41,-25-49,75 48,-54-6,-18-37,21 19,1 26,-25-52,-2 26,25 22,-22-45,24 23,-2-2,-22-22,-2 49,25-51,-25 0,0 26,0-7,0-12,21 13,-16-15,7 8,2-26,12 13,-1 0,1 0,-23 0,20 0,-22 0,24 0,0 0,-25 0,24-23,-22 21,50-50,-26 52,-24 0,21-77,29 51,-52 26,26-77,25-1,-48 75,46-45,-24-2,-24 48,50-49,-33-2,-10 29,43-54,-26 54,-24 22,25-75,-1 52,-24 24,-1-50,44 28,-37 20,-7-49,23 52,-20 0,-3-51,17 34,-8 8,17-17,-26-25,0 46,25 10,-25-57,0 43,26-33,-2 42,-22 0,24-52,-26 26,0 24,25-21,-1-24,-22 42,24-20,-26 24,0-24,25-1,-24 26,12-13,-1 0,14-13,-13 13,-26 1,13-1,26 26,-13-13,0 0,13 0,-22 0,17-26,31 26,-49 0,-6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1:52:05.902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1 0,'26'0,"-1"0,-20 0,93 0,109 0,-158 0,30 0,14 0,-82 0,92 0,-45 0,-39 0,58 0,-25 0,-49 0,45 0,-24 0,-22 0,24 0,0 0,-25 0,23 0,-49 0,50 0,-17 0,-16 26,8 0,0 51,0-67,-25 57,-27 11,41-62,-4 96,-47-7,47-81,-37 79,1 52,43-131,-61 55,29 21,28-71,-14 100,-25 0,48-123,-20 65,-3 6,19-56,-12 36,19-6,0-47,0 18,0 4,0-25,0 24,0-13,0-24</inkml:trace>
  <inkml:trace contextRef="#ctx0" brushRef="#br0" timeOffset="2663">1856 181,'103'-26,"26"-26,-96 39,-14 26,-5-13,-2 0,13 0,-2 0,-20 0,21 0,-22 0,24 0,-6 21,-15-16,8 8,-26 0,39 13,-23-23,-6 19,3 4,0 15,0-30,-26 66,23-68,6 8,-21 20,11-23,-19 12,-24-1,48-24,-23 50,5-51,14 0,-20 26,0 0,20-20,-14 14,-3-20,21 0,-11 0,0 0,39 0,-9 0,-9 0,18 0,12 0,-24 0,37 0,-11 0,-28 0,39 0,-8 0,-34 0,17 0,-7 0,-12 0,44 0,-25 0,-26 0,13 0,0 0,-1 0,1 0,-13 22,0-19,26-3,-26 26,0-18,26 10,-13-5,-26 0,13 10,0-20,0 48,0-25,0-20,0 14,0 5,0-22,0 46,0 2,0-25,0 0,0 51,0-58,0-12,-26 70,17-50,18-2,-35 1,19-19,14 11,-32 34,19-41,-14-22,20 37,0-18,-26 10,-25 7,39-19,-2-12,-38 6,33 0,-13 0,-20 0,37 0,4 0,-40 0,50 0,-50 0,0 0,37 0,-24 0,-39-51,59 39,-41-28,-70-63,109 87,40 32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1:52:10.314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0 1,'26'77,"-4"33,-18-91,22 32,-26-25,0-18,25-16,-12 8,-26-26,39 26,-20 0,14 0,-20-25,0 20,0-16,26 21,-19 0,-14-26,7 52,0 0,0-1,0-25,0 26,0-1,0-24,0 20,0-16,0 5,0-46,0 10,0 13,0 0,0 1,0 24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1:52:20.176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0 0,'26'0,"103"26,-119-24,186-4,-67 2,-31 0,-93 0,150 0,12 0,-154 0,-13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1:52:20.792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0 58,'26'0,"0"0,-22 0,146 0,-38 0,34 0,60-26,52 0,-203 21,-110 10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1:52:22.937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0 52,'26'0,"0"0,129 0,-5-19,-94 12,73 7,-37 0,-56 0,42-26,-1 26,-74 0,46 0,-31 0,-11 0,19 0,-1 0,-24 0,25 0,-6 0,-15 0,19 0,-22 0,11 0,0 0,-13 26,0 0,0-1,0-15,-26 58,7-29,12-27,-44 66,8-13,34-53,-68 65,42-24,18-28,-60 26,40 4,23-33,-64 30,30-4,45-45,-75 49,53 25,17-53,-36 4,-7 23,42-42,-8-18,-9 61,22-45,-18 12,22 6,0-24,-25-2,25 27,0-23,0 20,0-21,0-30,0 54,0-23,0-6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1:52:36.265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0 180,'0'0</inkml:trace>
  <inkml:trace contextRef="#ctx0" brushRef="#br0" timeOffset="1520">0 180,'26'0,"26"26,-42-21,6-10,-16 31,0 0,0-26,0 26,0-26,0 25,0 1,0-24,25 22,-12-11,0 0,0-1,0-24,-2 12,4 0,10 0,-1-24,-22 22,24-24,25 26,-45 0,14-51,2 29,-18 18,22-48,-13 26,0 26,-13-25,0-1,0 18,0-10,0 5,0 0,0 0,0 1,0 2,0-6,0 3,0 0,-26 13,26 0,-26 0,24 0,-22 0,-2 0,26 0,-25 0,-1 0,21 0,-16 0,20 0,-24 0,25 22,0-18,-25 47,12-25,26-26,-13 52,0-4,0-45,0 49,0-26,0-24,0 21,0 3,0-18,25-16,-24 8,24 0,1 0,-26-51,0 25,0 19,0-12,0 16,0-20,0-3,0 19,0-11,0 18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1:52:39.792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91 439,'51'-103,"52"-26,-51 52,-39 77,0 0,-13-26,2 23,21-20,3 23,-22 0,18 0,4 0,-24 0,21 0,-7 0,-6 0,16 0,0 0,-22 0,18 26,-18-22,-8 18,20-22,-7 0,17 51,0-25,-24-24,-4 73,2-49,0-21,0 67,0-32,0-28,0 14,0 51,0-61,-52 20,27-11,22-22,-20 46,-3-23,25-25,-24 23,-1 2,21-21,-15 16,-6-21,25 0,-24 0,12 0,0 0,2 0,48-26,15-25,-19 34,-15 8,34-17,-10 5,-33 16,69-20,-27-1,-41 21,32 10,9-31,-44 23,38 6,-19-3,-24 0,21 0,3 0,-18 0,10 0,8 0,-24 0,21 0,-23 26,0-16,26 6,-26 9,0-24,0 50,0-25,0 9,0-19,0 36,0-8,0-11,-26-7,1 25,24-49,-24 48,-27 1,52-50,-51 24,34-8,8-8,-68 17,59 10,10-21,-44-15,1 26,51-26,-52 0,27 0,19 0,-40 0,-20 0,55 0,-41 0,2 0,49 0,-77 0,27 0,48 0,-46 0,4 0,13 0,6 0,2 0,22 0,-11 0,26 0</inkml:trace>
  <inkml:trace contextRef="#ctx0" brushRef="#br0" timeOffset="1382">1585 465,'0'-26,"78"-77,25-52,-102 153,49-73,-37 62,0 0,13-13,25 1,-42 20,8-16,7 21,-22 0,49 0,-32 0,-12 0,19 0,26 0,-49 0,19 0,27 0,-46 0,23 0,-1 26,-23-25,22-2,2 26,-22-20,18 16,4 31,-21-41,-10 3,30 38,-22-47,20 67,-23-36,0-20,0 61,0-61,0 97,0-36,0-70,0 64,0-3,0-59,-26 43,26-1,0-43,-25 61,-1-43,23-23,-46 46,29-29,14-15,-45 21,5-3,40-20,-19 23,-27 0,47-24,-16 21,21-4,0-12,0 6,-26-26,47 13,-16 0,8 0,0 0,64 0,8 21,-67-16,86-5,-29 0,-73 0,101 0,-48 0,-33 0,56 0,-40 0,27 0,-14 0,-25 0,25 0,-34 0,-8 0,4 0,0 0,-13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1:52:43.023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799 361,'0'-26,"-20"26,14 0,-71-77,-10 19,19 13,-9-7,51 27,21 20,-67 10,46-5,24 0,-22-26,-26 26,49 0,-25 0,-25 0,47 0,-18 0,-4 0,26 0,-26 26,-25-1,43-21,-10 18,18 4,0-25,0 75,-25-51,24-24,1 76,0-51,0-22,26 44,26 3,-51-50,49 24,2 27,-31-31,35-17,47 22,-92-23,55-6,37 29,-94-24,60-4,8 2,-77 0,52 0,-1 26,-46-24,42-4,-3 2,-37 0,19 0,0 25,-21-19,15 14,1-20,-16 0,21 26,-26-5,0-16,0 46,0-31,0-14,-26 46,-25-1,42-42,-60 34,-7 8,75-51,-102 26,51-13,1 0,-26 13,12-26,52 0,-38 0,27 0,22 0,-50 0,27 0,25 0,21-21,-17 16,-4-21,0-28,0 31,26-29,26-25,-41 60,29-43,38-18,-68 68,5-57,37 15,-44 44,10-35,7 17,-21 22,-8-18,4-3,-25-1,22 23,-20-20,-13-13,20 20,-61-35,-48-49,121 97,4 3</inkml:trace>
  <inkml:trace contextRef="#ctx0" brushRef="#br0" timeOffset="732">1469 52,'103'103,"52"103,-129-171,51 59,43 2,-111-89,68 70,14-8,-79-60,66 68,-32-30,-41-42,47 20,-27-12,1 26,26-13,-12-26,-29 0,15 25,0-50,-25 24,49 2,-24-1,-23 0,-6 0</inkml:trace>
  <inkml:trace contextRef="#ctx0" brushRef="#br0" timeOffset="1233">2423 78,'0'25,"-103"104,45-13,-13 26,-32 13,46-98,11-11,-6 57,-8-43,43-43,-35 60,26 1,22-64,-43 49,23 8,22-65,2-6</inkml:trace>
  <inkml:trace contextRef="#ctx0" brushRef="#br0" timeOffset="2424">3454 542,'0'-26,"0"-77,0-78,0 155,-26-25,26 25,0 25,-26-49,7 50,12 0,-19-26,1 1,25 24,-52-25,7 26,39 0,-46 0,13 0,26 0,-38 0,2 0,46 0,-48 0,25 0,25 0,-24 26,-26 26,50-51,2 23,-27 28,23-47,6 42,-3 4,0-49,26 73,-26-26,0-46,51 49,-25-1,-19-38,63 0,-3 31,-56-37,66 45,-27-35,-23-8,51 16,-1 27,-74-50,71-4,4 28,-77-26,49 0,-16 16,-16-6,33 15,-25 1,-26-26,52 0,-39 0,-1 0,14 26,-26-4,0-18,0 21,0-12,0 26,-51-13,17-9,16-9,-59 18,26-9,24-8,-50-9,0 26,73-25,-95-2,66 1,14 0,-58 0,25 0,51 0,-49 0,38 0,-2 0,-12 0,10 0,6 0,10-26,0 13,0 0,0-33,0 41,0-47,26 1,-25 49,50-48,0-27,-47 71,18-40,30-5,-48 46,17-42,5 21,-23 24,20-47,-23 23,0 23,0-20,0-2,0 22,0-20,14-19,-2 6,-12-41,25-26,-18 77,-14 52</inkml:trace>
  <inkml:trace contextRef="#ctx0" brushRef="#br0" timeOffset="3179">4149 103,'0'0</inkml:trace>
  <inkml:trace contextRef="#ctx0" brushRef="#br0" timeOffset="4151">4149 103,'0'26,"26"-26,-26 26,0-25,26 24,-4-25,-18 0,21 0,-6 18,-12-10,19-8,-8 17,-10-9,18-8,25 0,-45 0,14 0,3 0,-20 0,22 0,-2 0,-20 0,23 0,0 0,-22 0,17 0,5 0,-22 0,18 0,-21 0,24 0,1 0,-4 0,-19 0,23 0,-52 0,16 0,-5 0,13 0,4 0</inkml:trace>
  <inkml:trace contextRef="#ctx0" brushRef="#br0" timeOffset="4953">4407 825,'77'52,"37"-15,-73-23,11 12,-18-9,-17-8,9-9,0 0,-20 0,39 0,-19 0,-21 0,16 0,4 0,-24 0,24 0,-25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1:53:00.951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1095 1,'-25'25,"-33"33,38-38,-134 57,-27 78,115-98,3-37,-14 83,74-99,-71 44,-3 3,68-45,-34 40,-3 0,40-41,-45 21,14 11,22-22,-10 10,12-12,0 0,13 13,0-25,-26-2,13 1,26 26,-13-1,26-25,0 26,-26-26,25 0,27 26,-45-23,63 20,6-23,-74 0,75 0,52 0,-114 0,73 26,41-26,-99 0,43 0,30 25,-96-23,12-4,-38 2,12 0,-6 0,52 0,-14 0,-13 0,2 0,12 0,-13 0,0 0,12-25,23 25,-44 0,-4 0</inkml:trace>
  <inkml:trace contextRef="#ctx0" brushRef="#br0" timeOffset="679">1147 593,'0'52,"0"-9,0-35,0 147,-26 77,22-190,8 45,-4 7,0-85,0 94,0 0,0-89,0 101,0 24,0-123,0-16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1:53:08.696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0 581,'26'-103,"30"-10,-34 71,29-10,-33 16,-10 21,18-11,-1 0,-19 21,14-41,6 46,-21 0,16-26,1 26,-19 0,22-24,-24 22,25 2,-23 0,20-26,1 26,-22 0,23 0,-22 0,20-25,-10 12,0 26,-1-13,2 0,-2 0,1 0,13 0,-24 0,22 25,-22-22,22-6,2 29,-23-22,19 18,-21-21,24-2,-25 27,0-25,26 24,0 26,-23-44,19-14,4 59,-21-43,16 7,-8-3,-26 0,39-13,-25 0,-2 26,1 0,0-26,0 25,0 22,0-42,-26 21,2 22,22-45,-24 49,1-1,19-40,-14 4,-6 37,23-46,-20 14,-2 5,19-19,-40 14,20 6,22-22,-18 43,10-21,-1-26,13 25,0-24,-26 25,13-13,0-26,-13 38,22-20,-17 16,-5 5,25-25,-24 24,25 1,0-22,-26 17,0 5,23-22,-19 18,21-21,2 24,-1-13,-26-24,15 12,48 0,14 25,-49-24,48-2,1 1,-43 0,62 0,-19 0,-39 0,54 0,11 0,-63 0,49 0,-5 0,-39 0,59 0,-1 0,-60 0,18 0,7 0,-33 0,43 0,-27 0,-22 0,20 0,17 0,-28 0,14 0,-1 0,-22 0,46 0,-23 0,-21 0,67 0,5 0,-68 0,-18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09:25:10.196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696 1,'0'25,"-7"17,-12 71,-6 145,25-169,0-24,-26 64,0 0,13-64,26 25,-39-13,26 20,0-65,-25 71,25-14,0-75,0 89,-23 12,20-101,3 89,0 23,0-123,0 100,0-10,0-57,0 93,0-52,0-72,0 93,23-29,-20-61,-3 70,0-45,0 11,0 33,17-25,-9-26,-8 51,0-6,0-39,0 45,0 1,0-78,26 103,-26-34,0-35,26 43,-26-12,0-52,26 64,-26-1,0-75,25 51,-12-26,0 25,-13 1,0-1,0-51,0 52,0-27,26 1,-26 26,0-20,0-13,0 33,0-12,0-3,0 15,0-1,0-46,0 42,0 30,0-73,0 69,0-32,0-30,0 40,0 19,0-62,0 43,0-20,0-10,0 30,26 27,-25-75,-2 71,17-27,-6-17,-10 48,0-40,25 1,-25 64,25-29,-24-71,-1 100,25-3,-24-96,-1 99,0 26,0-122,0 63,18-15,-10-33,-8 55,0 1,0-71,25 89,-25-65,0-11,26 58,-26-1,0-76,0 50,0 22,0-69,0 73,0-20,0-37,0 58,0-54,0 3,0 25,0-1,0-50,0 76,0-38,0-27,0 40,0 24,0-75,0 51,0-19,0-15,0 34,0-3,0-47,0 50,0-40,0 27,0-13,0-19,26 38,-26-20,0-25,0 26,0-3,0 6,24-5,-22-22,-2 23,0 0,0-24,22 43,-19-36,23 17,0 1,-23-23,-6-6</inkml:trace>
  <inkml:trace contextRef="#ctx0" brushRef="#br0" timeOffset="1208">0 7912,'26'0,"77"52,19 35,-63-45,44 35,-26 0,-70-70,63 38,-24-14,-14-10,19 56,1-51,-52-26,51 51,-25-25,-22-22,18 18,-22 3,0-24,26-2,-26 27,0-22,25-8,1 30,-24-24,-4 22,28-24,-13 0,0 26,12-26,1-26,52 26,-75 0,45-78,11 20,-15 13,34-83,19 30,-91 92,71-122,-3 29,-71 95,75-100,-37 43,-31 45,42-35,-31 30,-17 16,48-47,-32 32,-14 14,19-19,-21 21,18-44,0 26,-18 18,-4-47,26 51,-25 0,-2-26,1 4,0 18,26-21,-26-1,0 25,25 2,-25-22,0 16,0-21,0 13,26 0,-14 2,2 22,-5-11,-18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1:53:15.038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1 490,'0'-25,"77"-53,-62 64,99-75,-63 38,-22 51,-6 0,29-26,-27 0,-23 24,22 4,27-2,-50 0,24 0,0 0,-24 0,25 0,0 0,-24 0,21 26,-23 0,21-6,-16-15,-5 47,0-4,0-19,0 74,0-57,0-14,-26 19,26 26,0-76,-25 50,-1 0,26-50,-26 76,-17-13,35-51,-18 39,-26 25,47-68,-15 34,-3 25,20-59,-23 17,4 17,18-35,-22 18,26-5,0-16,-25 21,25-1,0-23,-26-4,13 2,52 0,-25 15,-3-4,67-11,-4 0,-71 0,100 0,-41 21,-47-16,89-5,-44 20,-43-14,60-6,-12 21,-53-17,40 48,0-52,-36 0,19 26,-9 0,-18-18,10 9,-5-4,-1-26,1 13,-26 26,13 0,0-24,-77 47,-17 22,85-64,9-7</inkml:trace>
  <inkml:trace contextRef="#ctx0" brushRef="#br0" timeOffset="1378">1470 1,'-26'26,"26"25,0-31,-52 63,3 49,21-58,-23 29,10-42,30-44,-15 60,3-8,20-61,3 44,0-26,0-22,-25 69,50-47,-24-25,-2 49,1-24,0-20,0 40,26-21,-24-23,22 48,-24-24,0-23,26 19,-2 3,-22-24,-2 25,51-26,-41 0,6 0,10 26,-25-25,49-2,-19 16,-10-4,30-11,1 0,-45 0,37 0,-13 15,-10-5,30-10,-25 0,-26 0,52 0,-28 0,-23 0,25 0,0 0,-19 0,12-25,7-1,-19 18,11 16,8-34,-22 22,18-18,-22 3,0 12,26-18,-26 5,0 14,0-46,0 27,0 25,0-26,0 20,0-14,0 7,0 0,0-12,-26-1,22 21,-44 10,-3-31,38 20,0 12,0-6,-26-26,-12 26,13 0,24 0,-37 0,-26 0,73 0,-44 26,5-26,34 0,-42 26,-1 0,34-17,11 7,-13 3,14-12,-46 45,35-35,9-9,-18 18,0 0,23-23,6 20,-3-10,0-26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1:53:17.932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0 0,'0'0</inkml:trace>
  <inkml:trace contextRef="#ctx0" brushRef="#br0" timeOffset="1340">0 0,'26'0,"0"0,-13 0,0 0,12 0,1 0,-24 0,-4 26,28 0,-15-15,-22 3,37-14,-26-25,0-1,0 13,0 52,0-14,-52-25,26 0,24 0,4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1:53:27.081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0 0,'26'0,"-8"0,-10 0,95 0,-19 10,38 6,7-16,-103 0,25 0,1 0,-18 0,-17 0,9-26,-5 26,-16 0,-5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1:53:27.762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1 52,'129'0,"103"0,-222 0,109-26,-37 26,-36 0,57-25,1 25,-100 0,69 0,9 0,-61 0,82 0,35 0,-121 0,-17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1:53:30.358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645 442,'-52'103,"24"-4,5-18,-3-3,19-64,-12 23,-7-11,9-8,9-10,-18 17,9-7,8-10,-17 44,3-52,21 0,2 25,-17-8,8-8,9 17,0-3,0-20,-26-3,52 0,-22 0,-8 26,55-26,27 25,-67-21,81-8,20 4,-95 0,137 0,-37 0,-105 0,143 0,-59 0,-63 0,70 0,-27 0,-49 0,50 0,0 0,-68 0,34 0,-17-25,-18 16,9 18,5-9,-18 0,48-26,-31 26,-16 0,72-26,-27-7,-23 14,-27 19</inkml:trace>
  <inkml:trace contextRef="#ctx0" brushRef="#br0" timeOffset="1811">1 390,'51'-103,"26"-26,-25 78,-32 31,-14 14,19-46,-8 52,-8 0,17 0,-25 0,24 0,1-25,-23 22,19 6,-21-3,24 0,1 0,-21 0,16 0,4 0,1 0,-26 0,26 0,-8 0,-10 0,17 0,-5 0,-14 0,20 0,0 0,-18 0,10 25,7-25,1 0,-18 0,10 0,-18 26,0-25,26 24,-1 1,-22-24,20 21,-21-21,-4 22,28 2,-26-26,0 26,26 0,-24-24,-4 21,17-8,-4-4,7 7,-11-10,-7 18,0-1,0-17,0 36,-25-18,25-1,0-22,-52 46,26 3,22-45,-18 11,-29 60,48-73,-20 15,-28 32,42-43,-8 8,-35 34,47-46,-41 16,20-8,0 0,0 38,-22-26,45-24,-23 51,-25-52,50 0,-24 25,-1 27,22-44,-18-16,22 34,0-26,-26 0,14 0,50 26,14-26,-2 0,-23 0,76 0,26 0,-111 0,93 0,-11 0,-45 0,99 0,1 0,-147 0,87 0,8 0,-95 0,61 0,-5 0,-50 0,11 0,-1 0,-22 0,24 0,-13 0,0 0,12 0,1 0,-13 0,0-26,39-26,-18 18,9-9,-43 43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1:53:42.633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156 464,'-26'103,"-26"52,52-155,-26 77,26-57,0-14,-25 46,25-36,0-7,0 17,0-26,0 26,0-13,0 0,0-39,0 46,0-14,0 7,0-52,20 39,-15 0,-5-52,0 1,0 43,0-36,18 27,-10 9,-8-18,0 1,0 24,0-25,0 13,0 0,0 1,0-1,0 1,-26 24,1-12,25 25,-23-2,20-20,3 23,0 0,0-20,0 14,0 5,0-25,0 52,0-26,0-23,0 19,0-9,0 0,0 0,0-52,26 14,-16 15,-20-6,10 0,0 6,0-3,-26 26,26-39,0 22,0-69,0-30,0 94,0 18</inkml:trace>
  <inkml:trace contextRef="#ctx0" brushRef="#br0" timeOffset="2623">1753 335,'-25'0,"-79"0,-36 0,100 0,-63 0,59 22,36-18,-69 22,51-26,21 0,-41 26,21 24,24-49,-25 25,1 0,22-24,-20 47,23-23,0-20,-26 40,26-26,0-15,0 47,-26-26,22-22,8 43,-4 31,0-71,0 37,0-8,0-20,0 61,0-3,0-71,26 75,0-27,-24-47,22 44,27 29,-47-71,44 40,3 5,-44-44,38 38,6-45,-44 0,12 25,32 1,-50-26,50 0,15 22,-55-18,41-4,51 0,-99 0,69-26,-14 26,-40 0,32-26,1 1,-44 21,35 8,-1-46,-32 32,16-16,-1 1,-19 19,14-40,6 20,-25 25,24-49,-25 24,0 25,25-50,-25 26,0 21,0-44,21 28,-16 14,-5-19,0 22,0-20,0 10,-26 0,8 13,11 0,-19 0,-51 0,58 0,-14 0,-44 0,76 0,-76 0,26 0,41 0,-83 26,15 25,65-41,-77 6,13 36,58-40,-39 1,13 54,38-56,-44 15,-1-1,44-21,-10 18,18-2,0-14,-25-6,-1 26,23-24,-20-4,2 2,16 0,5 0</inkml:trace>
  <inkml:trace contextRef="#ctx0" brushRef="#br0" timeOffset="3807">2862 696,'0'-26,"20"6,-15 15,98-73,34 20,-93 39,33-58,0 51,-57 20,12 12,19-6,-40 0,30 0,11 0,-50 0,47 0,-8 0,-30 0,14 0,-6 0,-12 0,19 0,-25 0,24 26,-23-24,21 47,-23-10,0-26,0 38,20 7,-14-38,-32 57,26 0,0-76,-25 101,-43-11,58-78,-41 90,-26 0,71-96,-40 63,6-30,28-28,-39 39,25 1,19-39,-12 25,-6-12,19-21,-14 16,-32 4,46-21,12 18,-31 4,17-18,41 10,44-18,-76 0,127 0,27 0,-148 0,166 0,-38-19,-89 12,134 7,-38 0,-103 0,90-26,-39 8,-52 10,40 8,-59 0,13 0,-6 0,26 0,-37 0,-82 26,67-26</inkml:trace>
  <inkml:trace contextRef="#ctx0" brushRef="#br0" timeOffset="4897">5928 0,'-25'0,"-27"52,39-39,-154 51,-16 38,134-75,-106 76,26 0,96-76,-37 24,11 8,41-41,-60 59,36-34,33-34,-43 42,27 1,19-41,-40 29,46-16,0-22,0 50,0-26,0-1,25 0,-24-24,50 51,52-27,-103-25,104 0,50 26,-149-25,171-2,-70 1,-32 0,106 0,-60 0,-111 0,120 0,-59-23,-63 20,71 3,-27 0,-49 0,22 0,18 0,-32 0,15 0,-12 0,-26-25,13-23,0 44,-25-22,23 25,-22-49,6 50,10 0,-18-26,26 3,0 20,-26-23,14 14,-1 24,-13-12,6-20,14 15,-20 5,7-19,13 12,-46-19,1 26,40 0,-4-26,-20 26,18 0,-9 0,1 0,20 0,10 26,-31 51,26-45,0-12,-26 57,26 26,0-54,0-20,0 66,0-61,-26 94,52-25,-22-88,-8 74,4-12,0-57,0 37,0-5,0-51,0 75,23-53,-20-20,23 23,-6-6,-15-15,21-5,0 0,-24 0,48 0,27 0,-57 0,-40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1:53:49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0 232,'26'0,"-26"26,0-23,77 97,20 29,-39-52,19 26,0 0,-25-25,-47-71,170 140,-46-69,-124-76,-10-4</inkml:trace>
  <inkml:trace contextRef="#ctx0" brushRef="#br0" timeOffset="737">773 258,'0'26,"-103"103,19 4,39-60,-58 81,52-51,44-89,-64 76,20 13,40-82,-56 35,8 4,41-43,18-17</inkml:trace>
  <inkml:trace contextRef="#ctx0" brushRef="#br0" timeOffset="2170">2191 206,'-78'-77,"-76"-26,132 89,-8 2,-21 12,34 0,-18 0,9 0,23 0,-45 0,-4 26,48-24,-43 22,-5 27,52-51,-51 52,25-1,22-43,-18 36,-4 7,24-46,4 16,-2 5,0-24,-26 48,52-25,-22-21,-8 44,30 3,-19-36,63-4,8 15,-60-20,67 14,44 6,-85-18,15 35,69-43,-92 0,6 0,61 26,-84-21,13 16,46 4,-57-18,9-14,48 33,-61-20,17 14,-8 6,-18-18,10-16,-18 33,0-18,0 12,0 33,0-46,-26 14,-51 31,52-34,-53 18,-26-10,101-24,-122 50,-4-25,93-19,-57 11,-36 34,96-39,-63-26,19 39,64-22,-51 18,12-22,42 0,-32 25,17-12,25-26,-13 13,51-51,-13 26,-24 24,51-76,3 21,-33 34,81-55,0 0,-100 75,72-74,28-1,-79 59,3-15,50-19,-77 52,26-51,25 25,-50 26,-1-52,51 26,-40 21,-22-15,11-2,0 18,26-48,-52 52,21 0,10-51,-46 30,31 16,-93-72,-78-26,145 82,72 42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1:54:02.058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1 1,'0'0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1:54:05.199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877 310,'-26'0,"0"25,21-20,-16-10,9 5,-1 0,1 0,-2 0,14 26,0-21,-26-10,26-21,-26 26,14 0,-1-25,13-1,0 0,0 23,0-20,0-2,0 12,0 0,0 0,0 0,0 0,0 0,0 1,0-2,0 2,0-1,25 13,-20 0,16 0,-21-26,0 13,26 0,-14 1,2 24,-2-12,-24-26,31 26,-13 0,16 0,-18 0,17 0,-16 0,21 0,-25 0,24 0,-3 0,-19 0,23 0,-25 0,24 0,-23 0,22 0,1 0,-20 0,16 0,-8 0,0 0,13 0,-22 0,17 0,-18 0,20 0,-23 26,0-25,0 24,21-25,-16 0,-5 26,0-13,0-1,0 14,0-21,0 16,0-8,0 0,0 28,0-31,0 16,0-13,0 0,-21 29,16-33,-21-9,26 42,0-32,-25 16,2-26,20 0,-49 51,27-25,24-26,-24 0,-27 52,51-52,-23 25,-28 1,47-23,-16 20,1 18,14-31,-45-10,26 25,24-24,-50 25,25-26,24 0,-48 26,32-26,10 0,-43 26,25-26,19 0,-12 25,-23-4,33-16,-43-5,27 26,24-26,-50 26,29-4,18-19,-47-3,29 0,18 0,-48 26,27 0,17-18,-10-16,-8 34,21-21,-16-10,8 5,1 0,12 19,0-13,0 7,25-26,1 39,26 0,-49-25,19-2,19 21,-30-14,40-6,-11 0,-28 0,40 0,-15 18,-23-10,38-8,-1 25,-39-19,2 14,37-20,-40 0,30 0,11 0,-40 0,1 26,13-26,-20 0,14 26,6-26,-22 0,17 0,5 25,-16-15,6-20,10 10,-24 0,22 0,-12 0,1 0,13 0,-22 0,18 0,-22 26,26-26,-1 0,1 0,26 0,-52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1:54:13.845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826 361,'-129'0,"-77"0,199 0,-89 0,34 0,46 0,-61 0,25 0,52 0,-51 0,25 0,26 0,-26-26,21 21,-15-16,7 9,26-1,-39 13,25 0,2-52,-1 26,0 20,-26 12,26-31,0 20,0-16,0 8,0 0,0 1,0-2,0-11,0 13,26-2,-13 1,-26 0,39 13,-26 0,25 0,-1-24,-22 22,24 2,25 0,-42 0,8 0,35 0,-41 0,3 0,12 0,-20 0,40 0,-20 0,-20 0,13 0,1 0,-14 0,20 0,0 0,-23 0,19 0,-1 0,-16 0,21 0,-24 0,22 0,1 26,-23-25,22-2,-11 1,26 26,-15-2,-22-22,23-2,-25 19,0-13,26 20,0-26,-22 0,18 26,3 25,-22-45,20-12,-23 58,0-45,26 12,-26 6,0-22,26 20,-26 3,0-21,0 16,0 5,26-1,-26-24,-26-2,51 52,-24-50,-1 25,0-1,0-24,0 24,0-4,0-16,0 21,0 0,0-20,-26 13,26 7,0-20,0 14,0-20,-26 26,26-3,0-21,-26 24,26-1,0-24,-26 25,1-1,15-15,-6 6,-10 36,21-42,-16-20,-4 61,21-44,-18 12,-21 2,34-16,-17 21,-25-1,43-21,-36 18,-33 30,56-38,-61 23,-21 15,79-40,48-24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09:25:17.920"/>
    </inkml:context>
    <inkml:brush xml:id="br0">
      <inkml:brushProperty name="width" value="0.07" units="cm"/>
      <inkml:brushProperty name="height" value="0.07" units="cm"/>
      <inkml:brushProperty name="color" value="#ED1C24"/>
    </inkml:brush>
  </inkml:definitions>
  <inkml:trace contextRef="#ctx0" brushRef="#br0">593 0,'0'26,"26"180,51 77,-77-232,0-24,0 50,26-25,-19-39,-14 25,7 14,0-46,0 13,0 57,0-74,0 49,25 1,-23-50,-4 47,2 3,0-49,0 45,26 4,-21-42,-10 32,31 9,-21-41,-10 32,5-18,0-23,26 77,-26-46,0-13,0 33,0 25,0-49,0 21,0 3,0-39,0 51,0 14,0-74,0 43,25 30,-21-65,-8 28,4 12,0-27,0 1,0 22,0-44,0 21,0 22,0-42,0 46,0-25,0 0,0-9,0-8,0 17,0-1,0 1,26 26,-23-47,-6 15,3 32,0-42,0 6,0 61,0-63,0-2,0 65,0-68,0 59,0-16,0-45,0 38,0 31,0-75,0 50,0 36,0-71,0 36,0 0,0-36,0 45,0-30,0-11,0 58,0-54,0-22,0 75,0-57,0-14,0 45,0-9,0-32,0 15,0 38,0-48,0 62,0-31,0-40,0 45,0 26,0-60,0 18,-24 14,22-46,2 48,0-14,0 3,0 12,0-51,0 127,0-86,0-33,0 43,0 24,0-75,0 51,0 25,0-74,0 46,0-2,0-43,0 73,0 0,0-76,0 76,0 0,0-67,0 58,0 8,0-75,0 76,25-4,-24-68,-1 98,0-59,0-11,26 44,-26 26,0-103,0 52,26 25,-20-58,-12 14,30 38,-22-65,-2 71,25-2,-25-72,0 48,0 1,0-52,26 77,-26-34,0-34,0 42,0 1,0-46,26 39,-26 5,0-48,0 49,0-9,0-32,0 42,0-8,0-37,0 19,0 51,0-71,0 14,0 31,0-45,0 14,0 17,0-22,0 11,0-1,0-20,0 42,0-30,0-8,0 16,0 1,0-23,0 46,0-24,0-25,0 52,0-44,0 36,0-19,0 1,0 16,0-32,0 15,0-12,0 0,0 39,0-48,0 18,0 3,0-20,0 16,0 5,0-22,0 18,0 29,0-46,0 16,0 5,0-13,0-1,0 1,0 0,0 39,25-52,-24 0,-1 77,40-57,-29-14,41 71,-1 26,-48-97,-6-12</inkml:trace>
  <inkml:trace contextRef="#ctx0" brushRef="#br0" timeOffset="1561">0 8015,'155'51,"128"78,-206-77,-38-26,-26-1,39 27,-30-30,7 7,23-3,-42-21,5 16,11 30,-24-47,22-8,-9 20,-4-6,-11 16,17-26,-9 0,-8 26,25-26,-24 0,12 0,0 0,13 26,0-26,-26 25,0-12,25-26,1 13,0 0,-4-22,-18 19,47-23,1 26,-50 0,21-52,14 34,-22 10,37-69,-1 26,-40 40,30-30,-28 28,51-51,-12-14,25 1,-39 38,-25 1,39-14,-51 51,49-75,-13 40,-22 20,37-61,-1 51,-46 24,42-47,-25 26,-19 20,23-49,0 52,-25 0,-2-25,16 9,-4 6,14-16,1 26,-26 0,0-26,15 26,-4 0,-11-25,26-1,-24 24,22 4,-24-28,0 0,0 24,25 4,-25-23,0 17,0-9,0 0,17 29,-8-6,-9-36,10 26,6 0,-3 0,-26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1:53:52.271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0 387,'26'0,"26"0,102 0,-135 0,194 0,-84 0,-26 0,-90 0,103 0,13 0,-107 0,-44 0</inkml:trace>
  <inkml:trace contextRef="#ctx0" brushRef="#br0" timeOffset="721">26 1186,'26'0,"103"0,-65 0,52 0,-13 0,-51 0,-27 0,53 0,-1 0,-76 0,101 0,27-26,-123 25,-12 2</inkml:trace>
  <inkml:trace contextRef="#ctx0" brushRef="#br0" timeOffset="26035">1984 1,'-25'0,"25"23,0-21,-52 101,-23 48,47-95,-49 72,51-50,13-40,0 1,-11 35,22-71,-23 49,25 25,0-68,-26 34,26 8,0-51,0 26,0 26,0-41,0 3,0-13,26-2,-26 21,0-14,51-32,1 52,-52-26,77 0,-26 0,-40 0,56-26,-16 26,-34 0,18 0,11-45,-41 39,21-20,-9 26,-8 0,-9-26,21 5,-16 17,-5-22,0 13,0 0,0-13,0 20,0-14,0 8,0-1,0 1,0 49,0 28,0-52,0 64,0-10,0-31,0 67,0-51,0-1,0 27,0 25,0-99,0 69,25-21,-22-47,-6 41,3-2,0-36,0 17,23-2,-20-20,-3 23,23-26,-20 0,21 0,-22 0,24 0,-1 0,-22 0,-6 0</inkml:trace>
  <inkml:trace contextRef="#ctx0" brushRef="#br0" timeOffset="27344">3505 696,'-26'0,"1"0,24 0,-128 0,65 0,-52 26,13 0,64-46,26 14,-38 6,27-24,22 22,-24 2,13 0,1 0,12-25,-26-1,21 21,10-16,-5 8,0 0,0 2,0-29,0 14,0 0,24 2,-22 22,17-17,-13 13,20-20,-13 13,0 0,13 13,-25 0,-2-26,21 26,-15 0,21 0,-4 0,-18 0,22 0,-1 0,-25 0,26 0,-4 0,-18 0,22 0,0 0,-22 0,17 26,19-6,-28-14,14 20,-13-13,-1-1,14-12,14 40,-28-28,13 14,27 0,-51-26,24 25,1 1,-21-21,-10 16,56 30,-50-50,24 50,-25-25,19-26,-12 0,-7 51,23-27,-21-22,-2 24,26 51,-22-66,-8 4,4 15,0-9,0 57,0-40,0-25,0 39,0 23,0-73,-26 75,1-25,25-52,0 51,-26 1,25-50,-50 73,26-49,24-25,-50 75,29-54,18-18,-73 22,0 0,74-25,6-2</inkml:trace>
  <inkml:trace contextRef="#ctx0" brushRef="#br0" timeOffset="28791">2809 1289,'0'0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1:54:23.716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1 0,'26'0,"-26"26,0-23,0 20,0-8,0-5,0 27,0-22,0 11,0-16,0 5,0-2,0 0,23-13,-20 0,9 0,-24-26,12 1,0 22,0-20,0-3,0 15,0-4,0 5,-26 20,15-10,22 78,-11-60,0-11,0 45,0-32,0-14,0 20,0-10,0-7,0 4,26 0,-26-39,0-25,0 25,0 17,0-8,0 15,0-47,0 23,0 26,0 26,18-7,-11-13,-7 20,26-26,-24 0,-4 26,2-13,0-52,0 13,0 26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1:54:41.898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426 181,'-26'0,"-77"0,-4-18,60 10,-5 8,41 0,-4 0,-10 0,8 0,8 0,-4 0,52 0,-14 0,27 0,-45 0,37-26,-21 26,-20 0,126-26,-77 1,-50 23,47 4,3-2,-49 0,19 0,30 0,-46 0,40-26,-21 26,-16 0,8 0,9 0,-22 0,18 0,-22 0,25 0,1 0,-24 0,22-26,2 26,-26 0,77-26,-22 26,-33 0,-22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1:54:42.749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1 193,'26'0,"102"0,53 0,-141 0,-3 0,40 0,-63 0,24 0,13 0,-49 0,48 0,-32 0,-10 0,43-25,-25-1,-16 16,32-6,35 16,-75 0,73-51,28-1,-78 40,-50 24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1:54:44.417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696 0,'-26'0,"9"18,8-10,-94 95,-74 74,174-174,-100 75,51-27,45-44,-37 12,-8 58,50-74,-22-6,-1 55,22-47,-20 16,23-4,0-9,-26-8,26 26,0-25,0 24,0 1,0-26,0 26,26-1,-6-5,-14-14,19 20,-2-3,-20-20,23 22,25-25,-39 0,2 0,12 0,-26 0,26 0,0 0,-20 0,39 0,7 0,-36 0,19 0,23 0,-39 0,85 0,-53 0,26 0,104 0,-22 0,-138 0,160-25,-2 2,-152 20,230-23,53 26,-277 0,-66 0</inkml:trace>
  <inkml:trace contextRef="#ctx0" brushRef="#br0" timeOffset="645">1082 567,'0'26,"0"103,0-35,0 44,0-9,0-111,0 67,0 18,0-57,0-41,0 73,26-1,-25-74,50 123,11-43,-47-63,-15-20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1:54:59.802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1 0,'0'78,"25"102,-25-128,0-29,0-21,0 11,26-26,-15 13,4 0,10 0,-24 0,25-25,-26-15,0 28,25 12,-12 0,-26-26,13 15,0 22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1:55:01.929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800 516,'-26'26,"-103"-1,11 15,81-28,-66-12,51 0,27 0,-27 0,27 0,23 0,-22 0,-2 0,20 0,-14 0,1-19,13 12,-20-19,3 4,20 19,-48-49,51 2,0 49,-26-51,26 1,0 44,0-38,0 5,0 28,0-13,0-1,0 21,0-16,0-5,0 22,0-17,0 18,26-20,-1 23,-23 0,22 0,-3-21,-16 16,21 5,23 0,-47 0,50 0,-1 0,-44 0,64 0,-20 0,-50 0,50 0,-13 0,-25 0,13 0,26 0,-46 0,13 26,7 0,-22-22,18 17,-3-21,-12 0,18 0,0 50,-24-48,25 24,18 18,-37-37,19 45,-3-7,-20-39,23 46,-7-13,-12-27,18 66,-25-53,0-21,0 44,0 29,0-59,-25 16,0 39,24-69,-25 48,0-1,22-43,-18 10,-3 8,21-23,-44 20,10-5,25-11,-90-7,-26 0,109 0,40 0</inkml:trace>
  <inkml:trace contextRef="#ctx0" brushRef="#br0" timeOffset="1020">2397 310,'-25'0,"-1"0,26 0,-129 51,-16 4,84-32,-42 2,51-25,27 0,-53 0,1 0,73 0,-44 0,23 0,19 0,-40 0,20 0,25 0,-49 0,24 0,26-25,0-27,0 48,0-18,0 21,0-49,0 24,0 0,0 0,0 20,0-13,25 19,-24 0,25-52,-8 33,-11 12,19 7,0-25,-19 17,12-10,30 18,-47 0,24-26,41 26,-57 0,42-26,-3 26,-47 0,50-25,7 25,-41 0,34 0,-1 0,-41 0,32 0,-16 0,-23 0,45 0,-22 0,-21 0,16 0,2 23,-21-21,24 24,0-26,-18 0,35 52,-17-1,-17-33,8 16,9 43,-26-75,0 48,19-12,-12-25,-7 64,0-25,0-43,-26 59,26-16,0-44,-52 61,1 8,45-68,-40 60,-31 8,66-67,-81 32,2 2,77-37,-90 70,0-25,61-31,-20 61,-66 47,117-118,22-22</inkml:trace>
  <inkml:trace contextRef="#ctx0" brushRef="#br0" timeOffset="2088">2964 52,'26'0,"103"0,2 0,-82 0,55 0,-65 0,-27 0,40 0,-1 0,-38 0,26 0,-13 0,-22 0,17 26,0-26,-16 0,21 0,0 26,-21-21,-10 15,5-16,25-8,-25 27,0-20,0 49,0 16,0-59,-25 43,-11 19,20-39,-35 45,-27 26,57-75,-35 21,4 54,32-62,-37-30,12 34,38-38,-44 44,25-25,25-25,-24 49,0-50,17 0,16 26,-8-25,0 24,50 0,-49-24,76 24,27-25,-88 0,45 0,48 22,-89-18,57-4,52 26,-114-23,73-6,-7 23,-59-14,55-6,1 0,-69 0,33 0,10 0,-38 0,-2 0,13 0,-22 0,20 0,2 0,-24 0,25 0,-13 0,-26 0</inkml:trace>
  <inkml:trace contextRef="#ctx0" brushRef="#br0" timeOffset="2657">5000 155,'0'26,"129"103,31-9,-114-86,83 95,0-51,-91-56,53 33,19 11,-91-55,84 41,-1 9,-75-45,50 10,20 22,-91-45,46-3,-1 26,-49-25,22 24,2-25,-19 0,12 0,5 0,-23 0,12 0,-26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1:55:05.255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1109 413,'-26'26,"0"26,25-50,-101 150,-64 55,126-156,-115 129,14-62,128-107,-91 118,5-54,95-73,-73 50,3-3,71-47,-23 50,1-1,24-50,-25 102,52 0,-18-72,-16-62</inkml:trace>
  <inkml:trace contextRef="#ctx0" brushRef="#br0" timeOffset="1224">2809 388,'-77'-104,"-26"-24,88 109,-47-40,40 38,-8-9,-47 30,25 0,42 0,-31-26,17 50,22-22,-49-2,32 0,12 0,-45 0,26 0,22 0,-17 26,-25 19,40-39,6 20,-26 25,26-51,0 26,0 51,0-63,0-2,0 40,0-39,0 0,23 32,-20-39,49 71,5-38,-37-26,83 13,26 51,-98-58,41-12,33 35,-81-33,79 17,0 26,-101-51,73 23,-25-24,-48 0,49 26,-29-5,-18-16,48 21,-28-26,-22 0,-2 25,25 1,-21-22,-8 18,4-4,0-10,0 69,0-25,0-42,-25 5,-19 51,36-54,-95 14,0 25,80-39,-109-24,3 38,120-24,-111 22,-8-50,99 20,-20 12,-2-6,45 0,-40 0,20 0,25 0,-23-26,21 23,6-20,-3 22,25-49,-25 10,0 28,52-65,25 25,-55 38,34-49,47-14,-89 66,75-56,-12 16,-62 41,47-32,-10-9,-39 38,0-26,12-12,-21 43,18-10,-22-34,0 40,0-27,0-13,0-12,0 51,0 13</inkml:trace>
  <inkml:trace contextRef="#ctx0" brushRef="#br0" timeOffset="2071">3763 413,'26'0,"-7"0,-12 0,147 0,18 19,-112-12,95-7,-148 0,218 0,-109 0,-155 0,91-26,51 1,-93 22,5 6,-40-3,15 0,20 25,-10-5,0-14,0-6</inkml:trace>
  <inkml:trace contextRef="#ctx0" brushRef="#br0" timeOffset="2821">3943 1264,'26'0,"103"0,77 0,-199 0,64 0,6 0,-54 0,31 0,-2 0,-45 0,63 0,-34 0,-20 0,61 0,-17 0,-43 0,86 0,26 0,-114 0,-30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1:55:15.988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1268 0,'-26'0,"9"0,9 0,-121 0,-24 19,100-12,-51 19,14-4,77-19,-64 23,0 26,72-49,-68 20,29 21,37-37,-45 19,1 25,51-51,-52 26,27 26,20-44,-42 9,21 35,25-50,-24 22,0 2,16-18,-8 35,-1-25,10-10,8 43,-26-25,21-21,10 42,-5 4,0-34,0 18,0-9,0-22,0 43,0-21,0-19,0 37,0-21,0-20,26 49,26-27,-38-17,-3 36,41-18,-49-25,20 24,3 26,-23-45,45-12,-7 6,-30 0,14 26,-12-13,0-26,13 13,4 15,-9-4,5-37,-4 48,-18-18,48-4,-27 0,-19 0,40 0,5 0,-45 0,14-26,32 26,-48 0,17 0,31-26,-38 19,-2 14,1-7,25-26,14 1,-31 4,-16 16,20-21,1 26,-24 0,22-52,27 52,-29 0,-18-25,22 25,-24 0,-4-52,28 26,-19 19,12-11,2-4,-17 18,22-22,-13 13,0 26,-13-39,0 1,0 20,0-16,0 20,0-24,0 24,0-24,0 14,0-4,0 4,0-3,0 1,-26 26,-8-13,17 0,-35-26,0 26,44 0,-61-26,1 26,59 0,-68 0,37 0,28 0,-65 0,-1 0,64 0,-23 0,-15 0,46 0,-39 26,5-6,28-14,-39-6,20 15,10-5,-30 16,25 26,20-41,-40-22,24 33,19-18,-23 21,4-3,18-18,-20 20,22-22,2 24,-22-26,18 0,-21 25,1-25,22 0,2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1:55:21.993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0 259,'26'-78,"77"-51,-88 111,21 11,-10-6,-26 26,0-39,25 51,-24-24,25-1,-10 0,-6 0,7 0,-9 0,18 0,-13 0,0 0,-13 21,0-17,26-4,-13 0,-26 26,13 0,0-25,0 24,0 0,0-21,0 18,0 4,0-24,0 22,0-11,0 0,0 8,0-17,0 22,0-13,0 0,0 13,25-26,-25 25,0-21,26-8,-1 4,-24 0,25 0,17 22,-35-18,18 22,-6-6,-14-14,45-6,-15 0,-20 0,10 0,-8 18,-11-11,19 19,16-5,-32-16,16 21,-9-26,-9 0,-8 26,26-1,-25-23,24 22,-12-11,-26 0,34 9,-16-18,-5 19,0-21,0 21,0-20,0 23,0 0,0-20,0 39,0-43,-26 22,13-11,26 0,-32 24,12-23,-19 12,11-26,5 0,-16 26,0-26,22 0,-18 26,-4-26,25 0,-23 25,-17-25,30 0,-15 0,-14 0,29 0,-15 0,-16 22,33-18,-17-4,-26 26,36-18,6-16,-13 8,21 0,-11 0,0 0,39 0,-26-52,13 26,-1 1,-12 25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1:50:44.105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541 1,'-25'0,"-53"51,-76 1,83-28,64-22,-18 23,19-19,-14 14,-3 3,20-20,-23 23,23-23,-19-6,22 22,0-12,-26 18,26 1,0-25,-26-2,26 19,0-10,0 18,0-8,0-11,-26-7,26 25,0-24,0 25,0 0,0-24,0 47,0-23,0 15,0-30,26 14,-26 15,0-28,26 39,-26-25,0-14,26 28,-1-40,-20 0,16 51,23-29,-36-18,17-4,27 52,-42-42,6-20,26 31,-33-17,17-4,26 0,-34 0,15 0,-7 0,-19 0,12 0,6 0,-25 0,26 0,18 0,-36 0,18 0,-5 0,-17 0,22 0,0 0,-24 0,47-25,-28 3,-16 18,21-22,0 0,-26 26,26-26,-1 1,-17 17,-16-10,27-20,-12 24,19-11,-26-18,0 34,0-17,0-25,0 36,0 4,0-8,0 12,0-19,0 1,0 20,0-16,0-4,0 24,0-25,0 4,0 19,0-23,0 13,0 0,0 0,0 0,-26 13,13 0,0-25,13 50,0-20,-25-35,5 49,14-13,-20-6,0 0,24 0,-47 0,32 0,8 0,-43 0,1 0,42 0,-34-25,-33 25,75 0,-76-52,-52-25,120 72,18 10</inkml:trace>
  <inkml:trace contextRef="#ctx0" brushRef="#br0" timeOffset="1088">1392 619,'0'26,"51"51,4 33,-32-65,3 7,-26-27,0-22,25-6,-5 3,-14 0,16 0,-18 0,22 0,-23 0,-6-25,28-1,-24 25,24-24,-12 12,-26 0,39-13,-20 21,-12-15,6 7,0 0,-26 13,0 0,25 0,-23 0,24 26,0-23,-26-6,0 54,21-41,10 6,-5-5,0-22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1:55:31.254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0 1,'155'0,"42"0,-162 0,94 0,-26 0,-91 0,53 0,-8 0,-37 0,6 0,12 0,-24 0,12 0,-26 0,25 0,-12 0,-26 26,13 0,0 1,0-3,-51 53,25-38,-26 51,-51 39,30-19,43-65,-73 109,3 22,97-171,-74 98,25 51,52-152,-51 74,25 27,25-101,-50 73,35-43,7-12,9 57,-26-51,26-26,0 51,0-27,0-22,-26-2,21 0,10 0</inkml:trace>
  <inkml:trace contextRef="#ctx0" brushRef="#br0" timeOffset="1253">2139 671,'0'52,"0"-1,0-39,0 28,0-7,0-15,0 34,0 20,0-67,-25 21,8 7,8-15,9 8,0-13,-26 0,-25 13,25-1,25-24,-24-2,-1 1,21 0,-41 0,-6 0,43 0,-8 0,-34 0,39 0,-2 0,-24-19,24 13,-37-46,29 31,18 16,4-46,-26-1,26 51,0-49,0-2,0 40,0-27,0-3,0 32,0-41,21 9,-16 32,-5-16,17-7,-8 15,17-8,-5-16,-17 32,22 10,-13-12,0-1,13-13,0 0,-26 25,25 2,-6-1,-12 0,17 0,-22 0,18 0,-14 0,19 0,-12 0,0 0,4 0,-8 0,17 0,-12 14,-2-2,13 14,4-12,-6-3,3 15,-1 0,-20-21,16 16,-3 15,-10-21,18 11,-3-3,-21-20,24 48,-26-33,0-10,26 18,-26 23,0-47,20 39,-14-30,-6 15,0 25,0-42,0 8,0 42,0-41,0 8,0-13,0 26,0-14,0 46,0-64,0 44,-16-19,6-12,-42 31,32 12,15-48,-47 36,31-8,16-34,-20 42,-1 0,26-50,-26 50,11-20,4-10,-40 31,-27-1,70-45,16-12</inkml:trace>
  <inkml:trace contextRef="#ctx0" brushRef="#br0" timeOffset="2522">1083 1367,'0'0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1:55:35.479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105 83,'0'26,"0"-1,0-19,-26-12,0 6,19 0,-12 0,13 0,-13 0,18 0,2 26,-1 0,0-25,0 24,0-12,0-1,0 5,0-8,0 17,0-26,0 13,25-26,1 13,0 0,-25 0,24 0,-12 0,-26-26,39 0,-26 1,0 23,0-22,0 23,0-24,0-1,0 23,0-19,0-4,0 15,0 48,0-12,0-12,0 0,0 4,0-8,0 10,0-12,0 5,25-24,1 12,-15 0,4-26,7 26,-18 0,21-26,-25 11,0 4,26 11,-26-16,0 7,0-4,0 0,-26 13,1-26,-27-25,47 45,10 12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1:55:37.283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1 1,'25'0,"53"0,51 0,25 0,-131 0,-46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1:55:37.956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1 78,'103'-26,"26"26,-102 0,100-25,41 25,-155 0,244-26,25 26,-280 0,-2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1:55:45.004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1 1,'26'0,"103"0,-97 0,116 0,-45 0,-51 0,-27 0,27 0,-1 0,-48 0,46 0,-23 0,-23 0,19 0,17 0,-26 0,13 0,0 0,-23 0,19 0,-20 0,22 0,-11 0,0 0,13 0,-1 0,-25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1:55:47.126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77 168,'129'-26,"36"6,-124 14,88-19,-51 25,-75 0,71-26,3 26,-70 0,64-26,6 26,-73 0,43-26,-21 14,-26 24,52-12,-27 0,-24 0,24 0,-5 0,-14 0,20 0,-7 0,-12 0,5 0,1 0,-38 0,25 26,0-22,-26 44,0 3,23-45,-46 66,-9 25,39-66,-58 73,0 24,73-122,-70 143,36-72,-27 1,-38 76,1 26,101-179,-102 153,26 1,71-144,-66 107,5-51,57-57,-42 67,35-25,9-26,-18-1,26-9,0-6,-26-10,26 26,0-23,26-32,18 29,-37 0,96-26,52-25,-132 43,-46 16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1:56:47.787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0 0,'0'0</inkml:trace>
  <inkml:trace contextRef="#ctx0" brushRef="#br0" timeOffset="1507">0 0,'31'0,"-8"23,-15-15,8 8,-32 0,-15-16,16 0,30 31,-15 17,0-34,-31-14,31 31,0-27,0 23,0 3,0-29,0 30,0 1,0-28,0 23,0-12,0 1,31-16,-15 0,-1 0,17 0,-28 0,23 0,-12 0,1 0,14 0,-29 0,15 0,-1 0,-15-31,0 15,0 1,31-17,-26 28,-10-23,5 12,0-1,0-9,0 19,0-25,0 15,0-30,-23 23,15 15,-7-8,30 0,-46 16,21 0,-11 0,19 0,-27 0,27 0,-27 0,-3 32,29-29,6 25,-3 34,0-62,-31 31,31 31,0-48,0 3,0 35,0-41,0 20,0 0,0-19,0 7,31-19,1 0,-1 0,-16 0,1 0,46 0,-56 0,19-31,26 6,-40 19,21-25,-1 0,-22 21,-18-12,37-6,-25 25,-3-28,0 16,0-1,0-15,0 24,0 14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1:56:51.985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0 62,'94'94,"-19"7,-57-78,44 71,-39-94,-15 0,23 0,-26 0,22 0,-27-63,0 11,0 42,0-52,0 52,0-11,0-10,0 21,0-43,0 22,0 31,0-31,0 62,0-29,-32-4,1 2,31 31,0-24,0 17,-31 39,29-59,4 23,-2 22,0-36,0 18,31 31,-22-44,-18-4,9 17,0-29,0 27,25-29,-19 0,10 0,0-62,-16 30,0 24,0-46,0 24,0 29,0-61,0 31,0 21,0 20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1:56:53.591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218 220,'0'0</inkml:trace>
  <inkml:trace contextRef="#ctx0" brushRef="#br0" timeOffset="2121">560 251,'-31'0,"-62"-62,-12 27,23 8,-11-4,62 31,25 0,-20-31,-5 31,27 0,-23 0,26 0,-29 0,30 31,0 0,0-23,0 15,0 8,0-27,0 54,0-27,0-31,0 32,31-1,-27-28,23 25,-24-26,25 27,1-29,-26 0,28 31,31-31,-55 0,17 0,1 0,-19 0,25 0,-28 0,25 0,-12 0,0 0,-16-31,23 31,-15 0,-8-31,18 13,-5 5,-13-18,0-32,0 53,0-11,22-1,-13 13,-9-22,0 0,0 31,0-62,0 30,-31 64,31-56,0 16,-31-23,29 29,-27 4,13-2,0 0,-15 0,22 0,-13 0,21 0,-29 0,-1 31,25-24,-19 18,-1 0,21-19,-26 25,31-11,0-9,-32 51,32-33,0-27,0 29,0 1,0-32,0 31,0-16,32-30,-8 15,-17 0,55-31,-17 8,-28 14,14-22,-31 10,0 11,31-21,-61 31,29 0,1-31,0 15,-31 32,-16-16,32 0,-16 0,-14-23,28 15,-15-23,-30 0,46 22,32 18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1:57:01.510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1 187,'0'156,"0"124,0-93,0-94,0-62,0 125,0-31,0-118,0 79,0-26,0-58,0 29,0 25,0-49,31 24,-16-16,-30-30</inkml:trace>
  <inkml:trace contextRef="#ctx0" brushRef="#br0" timeOffset="1206">1588 1,'-31'0,"-93"124,-25 25,111-111,-24 55,15-22,31-48,-46 39,62-36,0-21,-31 57,2-33,27-27,2 30,-22 11,13-24,9 12,0 21,0-42,31 52,-31 27,0-84,31 57,31 31,-57-86,52 18,6 68,-57-84,50 13,12 24,-43-30,69 15,-32 1,-56-29,81 25,-18-28,-44 0,37 0,7 0,-45 0,39 0,-2 0,-60 0,61 0,0 0,-55 0,80 0,-56 0,-31 0,62 0,0 0,-61 0,30 0,0-31,-27 26,23-22,4 27,-29 0,-4-31,2 16,0-1,31 16,-25 0,-43-62,68 62,-31 0,-31-31,31 2,0 27,-31-29,0-32,27 56,-55-17,-3-7,54 27,-77-23,23-4,55 27,-80 8,25-35,55 27,-80 8,25-4,51 0,-40 0,-42 31,76-26,-29-10,15 36,23-22,-77 13,23 9,51-25,-41 19,-10 38,55-56,-48-14,-7 69,57-58,-53 54,-35 35,87-87,12-12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1:50:49.975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829 284,'-26'0,"-77"51,-36 8,97-41,-35 8,28-1,47-24,-24-1,-18 0,36 0,-18 0,26 24,0-22,-25-2,-1 0,21 0,-16 0,20 0,-24 0,13 0,-1-26,-8 5,16 16,-21-21,0 1,20 18,-13-38,-7 19,22 22,8-43,-30 21,22 22,8-44,-4 23,0 20,0-16,0 20,0-24,0 12,0 0,0 0,0 1,0-14,25 26,-24 0,25-26,-4 26,-19 0,23 0,26 0,-46 0,39 0,-2 0,-34 0,16 0,24 0,-46 0,23 0,25 0,-43 0,10 0,5 0,-20 0,23 0,13 0,-27 0,14 0,0 0,-23 0,20 0,2 0,-19 0,14 0,6 0,-20 0,14 26,1-26,-17 0,-4 26,26-1,-24-23,22-4,-1 26,-20-22,-3 24,21-5,-17-16,22 20,-6-5,-14-14,-6 20,26 0,-24-24,-4 22,21 14,-12-25,18-13,-25 22,0-18,0 22,26-1,-17-15,8 6,-43 10,51-1,-24-24,-1 24,0-22,0 20,0 3,0-22,-26 44,26-23,0-20,-26 42,26-3,0-37,-25-7,25 33,0-14,-26 7,26 12,0-25,-26 13,0 0,25-25,-24 49,0-50,19 0,-40 52,-5-26,48-25,-72 23,0 2,73-26,-127 26,-51 0,169-25,22-2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1:57:29.503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0 0,'32'0,"61"63,63 61,-125-99,0-19,0 10,-31-1,0-46,0 25,0-19,0-6,0 18,0-5,-31 49,31-62,-22 52,13-11,-22-10,15 0,0 0,-15 0,31 0,-31 0,8 0,15 0,-15 0,15 0,8 51,0-40,0 20,0-3,0-24,-31 27,61 30,-29-60,15 30,-32 0,16 0,28 26,-25-51,28 25,-3-3,-25-25,60-3,-32 31,-25-24,19-14,6 7,-24 0,17 0,7 0,-15 0,-1 0,16 0,-27 0,24-31,-28 1,0 29,31-30,-31 13,0 4,0-17,0 25,31-81,-31 56,0 22,0-44,0 21,0 31,-31-29,0-32,27 55,-24-17,-46-1,55 19,-12-25,-31 31,47 0,-1 0,-47-31,55 27,-15 8,8-4,-1 0,1 0,-1 0,16 31,0-20,-31-22,31 73,0-46,0-1,0 47,0-47,0 1,0 16,0-25,0 17,0-23,31-2,-29 1,27 0,2 0,-27 0,54-31,-48 26,12 10,-22-36,0 30,0-30,0 0,0 25,0-19,0 10,-32-1,1 16,16 0,30 31,-15-2,0-27,0-2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1:57:32.371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0 250,'156'-31,"31"31,-94 0,63-31,-156 31,186 0,-92 0,-32 0,14 0,-59 0,46 0,-34 0,-27 0,29 0,31 0,-57 0,21 0,5 0,-26 0,22 0,-25 0,27 0,-60 31,-1 31,27-52,-21 105,-36-22,52-78,-42 63,33-1,7-29,-51 45,-22 50,77-130,-54 111,22-44,18-35,-72 79,63 32,26-129,-52 39,26 26,31-90,-63 91,34-3,27-87,2 29,-30 58,29-87,1 59,0-62,-31 31,31 0,0-30,0 30,0-31</inkml:trace>
  <inkml:trace contextRef="#ctx0" brushRef="#br0" timeOffset="1443">2459 437,'0'-31,"31"31,-29 0,59-94,20 13,-38 38,50-51,-61 94,-27 0,52-31,-26 0,-29 29,27-27,2 29,-28 0,56 0,-29 0,-28 0,29 0,-29 0,27 0,2 0,0 0,-15 0,-1 0,-15 31,0 0,0-28,0 56,0 35,0-75,-31 86,0 51,31-154,-31 89,-63 34,74-98,-53 70,-51 59,104-131,-85 43,-19 88,98-124,-73 29,6 64,71-97,-50 37,-21-3,77-51,-30 41,15 10,25-51,-20 9,-5 11,30-30,-29-2,6 25,17-17,-8 9,30-1,47-15,1 32,-60-31,118-2,-7 1,-72 0,113 0,-47 0,-60 0,108 0,-1 0,-127 0,100 0,27 0,-113 0,41 0,36 0,-113 0,87 0,-6 0,-81 0,57 0,-1 0,-58 0,23 0,-12 0,1 0,15 0,-21 0,11 0,2 0,-15 0,55 0,30 0,-53 0,-80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1:57:35.026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1183 1,'-62'62,"-31"31,90-90,-212 150,-34 65,178-156,-14 31,-39 32,119-121,-115 85,89 5,25-77,-50 59,25-45,21-21,-11 74,21-53,0-28,0 25,0 3,0-24,0 17,0 38,0-62,31 31,31 1,-53-28,13 23,71 4,-75-25,58 50,48-56,-108 0,93 31,46 0,-119-23,84-16,36 39,-136-26,115 22,0-27,-114 0,135 31,-23-5,-111-21,103-5,-1 31,-102-26,18-10,21 5,-59 0,60 0,-32 0,-29 0,30 0,-26 0,21 0,28-54,-45 46,-9-23,0 15,-32-62,1-15,27 79,8 28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1:57:41.760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63 0,'0'63,"-31"92,31 125,0-211,0-13,0 35,0-58,-31 92,31-1,0-93,0 32,0-16,0-32,0 47,0 32,0-93,0 91,0-30,0-45,0 60,0-16,0-60,0 92,0 1,0-88,0 50,0-5,0-40,0 51,0-31,0-28,0 26,0 2,0-31,0 31,0 0,0-4,0-23,0 51,0-48,0 56,0 30,0-86,0-14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1:57:46.543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887 0,'-31'31,"0"1,27-28,-85 85,-38 37,98-96,-64 63,30-62,58-28,-21 56,-3-29,27-29,-29 62,5-63,21 0,-26 62,8-39,15-15,8 23,-32 0,17-15,30-1,-45 16,29-30,1 30,0 20,0-40,-31-11,31 31,0-30,0 60,0-30,-31 1,31-1,0-19,0 7,0 12,0-25,-31 19,31 6,0-24,0 17,0 39,0-47,-31 30,30-45,2 29,-1 1,0-22,0 44,0 10,0-52,-31 9,15-5,63 32,-47-16,0 31,0-55,0 49,0-25,0 0,0 0,0-31,0 31,0-3,0-25,0 28,0-6,0-19,31 26,-31-1,0-26,31 52,0-26,-26-26,-10 52,35 3,-29-57,-1 28,25-7,-19-17,26 24,-32-3,0-25,31 59,-7-62,-17 0,24 31,0 32,-25-52,19-22,6 42,-30-30,29 29,33 1,-55-27,15 23,7-27,-29 0,30 31,0 1,-24-25,17 17,4-24,-25 0,60 0,-1 62,-46-46,30-32,16 47,-47-24,2-14,36 34,-44-23,53-4,0 0,-55 0,-14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1:57:47.994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0 0,'32'32,"-32"-7,0-19,93 118,31 63,-111-169,68 57,-19-12,-48-50,3 36,45 13,-53-54,14 46,8-23,-30-29,29 59,1-30,-26-26,21 52,5-26,-26-26,21 84,5-58,-25-26,20 52,5 5,-31-62,31 62,0 1,-24-49,17 3,7 45,-26-52,-10 42,29-3,-17-35,25 48,-1-31,-21-20,-20 71,41-51,-27-26,-8 53,35 35,-24-72,-14-11,38 52,-29-57,-4 22,33 35,-26-52,-10 42,5 10,0-50,0 39,31 11,-27-54,-8 46,4-5,0-36,0 50,0-1,0-55,0 48,0-4,0-40,0 52,0-1,0-49,0 36,0 44,0-91,-31 59,31 1,0-54,0 77,0-54,0-28,-31 57,31-29,0-30,0 29,0 1,0-22,-31 13,31 41,0-47,-31-1,31 16,0-29,-31 27,0 33,30-61,-61 29,62 1,0-30,-31 61,0-31,28-28,-25 56,-3-28,25-25,-51 50,26 7,29-59,-58 85,-2-27,47-46,-95 62,-14 46,110-110,28-28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1:57:50.522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779 716,'0'-31,"-31"-125,-63-61,90 207,-54-74,27 22,28 57,-88-52,60 57,23 0,-46-63,23 63,30 0,-29-31,6 31,17 0,-24 0,15 0,0 0,1 0,-1 0,2 0,-3 31,-45 32,60-61,-27 27,29 33,0-51,-31 40,31 12,0-56,0 48,0-24,0-26,-31 52,62-26,-28-27,-6 23,3 5,31-1,-26-26,21-10,52 57,-63-42,79-10,-1 31,-81-27,69-8,13 4,-93 0,91 0,-25 22,-40-13,66-9,-22 0,-49 0,72 0,-1 0,-83 0,73 31,-20 0,-48-23,63-16,15 40,-92-32,61 0,-31 0,-30 0,29 0,-1 0,-27 0,14 0,-32 31,16 0,0-5,0-21,-31-5,0 62,26-52,-84 11,-4 73,77-79,-92 1,15 46,92-62,-154 94,30-32,91-45,-25 28,-66 48,94-69,-31 15,-30-9,90-29,-60 30,0 31,56-56,-50-12,25 6,31 0,-32 0,27 0,-21 0,6 0,9 0,11-31,62-93,-12 50,-37 54,80-73,32-32,-100 100,43-43,-23 0,-28 42,77-67,-32 0,-46 69,-1-15,47-54,-40 60,-13 4,14 6,-15 15,-8-23,0-1,0 24,0-15,0 8,0-1,0 1,0-1,0 2,-31-3,-31 17,31 0,26 0,-115-62,30 17,56 27,34 18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1:56:58.283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414 1401,'0'124,"0"63,0-141,0-30,31 15,-29-29,27-4,-29-29,20 11,-9 9,-11-20,0-31,0 56,0-19,0-6,0 28,0-26,0 0,0 27,0-13,0-1,-31 16,7 0,17 0,-18 0,19 0,6 31,0-15,-31 31,62 15,-30-60,-2 58,1-5,0-48,31 56,0-63,-28 0,25 31,-28 0,0-26,31-10,0 5,-15 0,-1 0,17-62,-10 39,-13 14,-9-53,0 31,0 0,0-31,0 31,0 24,0-49,0 25,0 31,-31-31,31 58,0-23,-32-4,17 0,-1 0,-4 21,9-11,-20-10,31 94,0-53,-31-51,31 72,0-45,0-3,0 17,0-28,0 25,0-12,0-32</inkml:trace>
  <inkml:trace contextRef="#ctx0" brushRef="#br0" timeOffset="2662">2966 1214,'-31'0,"-156"31,41 24,43-16,-52-39,54 0,77 0,-69 0,30 0,53 0,-42 0,21 0,29 0,-27 0,1 0,25 0,-22 0,19 0,-26 0,29 0,6-32,-34 1,28 28,6-25,-3 10,0 5,0-47,0 58,0-29,0 15,0 1,0-36,0 39,0-13,0 19,0-25,29 3,-27 25,30 3,7-20,-16 9,8-20,-9 31,-13 0,53-31,-7 31,-47 0,54-32,31 32,-62 0,1 0,23 0,-48 0,55 0,-6 0,-50 0,25 0,1 0,-21 0,9 0,11 0,-24 0,17 0,-9 0,1 0,-1 0,1 32,9-8,-19-17,25 55,32-31,-37-18,-21 36,14 8,-7-20,-12-6,31 31,-28-55,-6 17,3 69,0-92,0 30,0 31,0-54,0 46,0-27,0-23,0 90,0-73,0-11,0 52,0-6,0-50,0 57,-25-13,19-38,-25 50,-10-21,20-20,-11 42,-16-39,34-17,-48 55,42-42,9-9,-51 51,-1-31,56-27,-17 24,-38 3,43-22,-24 13,12-22,30 0,-61 31,21-31,20 0,-41 0,-24 0,78 0,8 0</inkml:trace>
  <inkml:trace contextRef="#ctx0" brushRef="#br0" timeOffset="59002">693 0,'0'31,"-93"63,-6 29,74-91,-38 62,45-57,5-12,-49 37,31 0,20-40,-9 19,-11-10,24-25,-18 50,25 6,0-52,-31 43,0-22,28-28,6 25,-34 3,27-27,8 54,-4-27,0-26,-31 21,31 0,0-20,0 25,-31 31,20-40,22-13,-11 14,0-15,0 23,-31 32,22-46,18 28,-9-39,0 19,0-9,0 30,0-15,0-21,0 11,0 40,0-59,0 60,0-37,0-19,31 87,-31-61,0-31,31 91,-6-67,-19-19,-6 56,27-35,-23-23,27 59,0-1,-24-49,18 5,1 35,-21-44,26 54,-5-37,-21-21,26 57,24-34,-48-25,24 28,32 0,-51-25,7 19,12 38,-23-46,46-34,-23 48,-26-26,53 21,-33 0,-19-21,56-5,0 31,-50-25,7 19,12 7,-19-21,8 9,8-20,-25 0,59 31,-31 0,-29-29,58-4,-28 2,-1 31,62-31,-31 31,-48-24,97 17,-33 2,-63-21,110-5,7 0,-109 0,195 0,62 0,-223 0,-114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1:57:03.501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2177 1557,'31'0,"32"0,-57 0,174 0,3 0,-85 0,57 0,-30 0,-108 0,90 0,-16-30,-88 29,121 1,-32 0,-91 0,93-31,-16 31,-63 0,47-31,1 31,-46 0,-3 0,-14-23,0 14,0 9</inkml:trace>
  <inkml:trace contextRef="#ctx0" brushRef="#br0" timeOffset="697">2582 2397,'156'0,"124"31,-238-26,71-10,-41 5,-50 0,71 0,0 0,-91 0,59 0,1 0,-48 0,34 0,-17 0,-26 0,21 0,30 0,-49 0,24 0,0 0,-27 0,85 0,5 0,-86 0,202-62,101-31,-257 77,-108 32</inkml:trace>
  <inkml:trace contextRef="#ctx0" brushRef="#br0" timeOffset="55205">403 1,'31'31,"62"62,31 31,-92-92,61 30,-2 29,-88-89,28 30,62 30,-69-46,-17-1,56 47,-63-62,62 31,0 32,-47-49,1 3,10 33,-21-38,26 19,32 31,-55-54,15 47,8-24,-25-25,19 50,6-25,-21-21,-20 42,35-2,-19-37,-6 18,31 31,-27-54,-8 15,36 39,-24-45,-16 29,8-15,0-30,0 60,0 1,0-53,0 13,0 72,0-69,0 12,0 25,0-55,0 80,0-56,0-23,0 46,0 39,0-81,-32 7,6 34,21-43,-26 52,6-37,19-19,-56 87,31-61,26-27,-53 83,-4-57,55-27,-48 54,-7 5,55-57,-49 19,-6 37,46-45,1-3,-78 48,66-44,-9 27,-54 15,87-58,-90 60,-32 0,92-45,-152 60,-64 47,220-109,58-30</inkml:trace>
  <inkml:trace contextRef="#ctx0" brushRef="#br0" timeOffset="56082">1710 3020,'0'31,"-31"125,-31 62,45-160,3 8,14-4,0-54,-32 15,32 30,0-43,0 21,0-9,0-13,0 22,0 0,0-21,0-20</inkml:trace>
  <inkml:trace contextRef="#ctx0" brushRef="#br0" timeOffset="57341">2426 3144,'-31'125,"-11"1,22-65,-12 32,32-73,0-9,0 51,0-30,0-22,0 11,0-6,0 1,32-16,-25 0,17 0,7 0,-23 0,15 0,8 0,-28 0,56 0,-28 0,-28 0,26 0,2 0,-25 0,19 0,37 0,-55 0,48 0,-24 0,-30 0,30-31,31 31,-49 0,5-31,-2 15,-1 0,16 16,-25 0,-12-31,6 0,0 0,0 15,0 1,0-12,0 23,0-27,0 15,0 1,0 1,0-4,0-7,0 19,-31-25,0 31,25 0,-19 0,-37-31,47 24,-2-17,-6 1,15 15,-54 8,31 0,28 0,-25 0,12 0,1 0,-16 0,24 0,-49 0,53 0,-25 0,-3 0,28 0,-25 0,-34 0,54 0,-15 0,-40 62,51-49,-7 5,4-2,30 62,-15-16,0-50,0-24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1:58:58.317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0 343,'0'-31,"93"-32,32-92,-88 109,-12 29,6 17,-27 0,-8-31,35 31,-18 0,6 0,-17 0,27 0,2 31,-11-31,-9 0,-11 32,0 18,0-38,0 19,25-6,-19-19,-6 56,0-38,0-17,0 56,0-32,0-26,0 52,0-26,0-26,0 52,0-25,0-27,0 21,0 36,0-55,0 48,0-55,0 31,-31 0,29-29,4 28,-2-6,0-17,-31 24,23-23,-15 46,-8-23,31-31,-32 0,1 31,31-30,-31 30,0 0,29-29,-27 27,-2 2,27-28,-23 25,-4-28,28 0,6 31,-35-31,32 0,0 31,0-15,0-1,0 17,0-1,32-31,30 31,-50-25,38 19,6-25,-50 0,57 0,-1 0,-44 0,26 0,18 0,-55 0,49 0,6 0,-44 0,-5 0,44 0,-52 0,26 0,32 0,-53 0,11 31,41-31,-57 0,83 31,37 0,-107-26,-36-10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1:50:53.779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336 27,'0'51,"0"52,0 52,0-127,0 47,0-40,0-18,-26 8,26 14,0-26,-26 13,26 25,0-50,-26 24,26 52,0-53,0-22,-24 70,22-67,-23 21,-1 51,19-55,-63 60,-31 19,98-99,3-2</inkml:trace>
  <inkml:trace contextRef="#ctx0" brushRef="#br0" timeOffset="1689">1469 1,'-25'26,"0"-26,24 0,-76 103,-30 3,85-83,-56 54,27-51,29-15,18 29,4-14,0-24,-26-4,26 54,0-42,0 5,-25-15,25 51,0-50,0 25,0-3,0-21,-26 24,26 16,0-32,-26 16,52 25,-22-42,-34 8,48 18,-10-19,-8 10,0 26,0-48,0 43,0-44,26 20,-1 3,-18-19,12 12,7 6,-21-19,16 14,4 6,-15-17,6 8,34-17,-48 0,24 0,-1 0,-19 0,14 0,-19 0,24 0,1 0,-21 0,15 0,-4 0,-6 0,16 0,0 0,-26 0,25 0,1 0,-25 0,24 0,1 0,-18 0,10-26,33 0,-46 24,-10-22,57 24,-38 0,-3-25,-9 23,22-22,2-2,-17 17,8-8,-14 14,19-45,4 48,-23 0,-6-26,3 0,0 21,26-16,-13 9,0 24,-13-37,0 12,0 0,0-7,0 14,0-7,0 0,-26 13,13 0,0 0,-13 0,-11 0,23 0,-12 0,-25 0,36 0,-48 0,12 52,35-37,-20 21,-15-10,41-21,-32 42,16-47,22 0,-17 51,-31-25,44-22,-10-8,-7 30,19-21,12 16,-32 4,23-22,-20-6,20 3,-20 26,23-26,0 26,0-6,0-14,0-6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0:26:18.685"/>
    </inkml:context>
    <inkml:brush xml:id="br0">
      <inkml:brushProperty name="width" value="0.1" units="cm"/>
      <inkml:brushProperty name="height" value="0.1" units="cm"/>
      <inkml:brushProperty name="color" value="#ED1C24"/>
    </inkml:brush>
  </inkml:definitions>
  <inkml:trace contextRef="#ctx0" brushRef="#br0">1237 0,'0'52,"0"205,0 156,0-320,0 20,0 42,0-132,0 57,0 13,0-32,0 94,0-55,0-97,0 100,0-13,0-77,0 142,0-109,0-41,0 98,0 1,0-96,0 87,0-48,52 60,-52-4,0-38,0-27,0 65,0-33,0-36,51 69,-51 0,0-97,0 91,0 52,0-144,0 99,0 39,0-132,0 144,0-6,0-144,0 150,0-12,0-131,0 142,0 19,0-140,0 71,0 39,0-132,0 144,0-91,0-25,0 116,0-78,0-51,0 77,0-68,0-19,0 87,0 46,0-143,0 149,0-39,0-78,-51 117,51-43,0-70,0 113,0-4,0-147,0 150,0-65,0-75,0 141,0-52,0-89,0 24,0 110,0-142,-52 97,52-22,0-59,0 82,0-86,0 170,-47-95,43-83,-48 93,52-3,0-97,-51 152,51-58,0-91,-52 97,52 0,0-98,-51 41,51 29,0-47,0 24,0 0,0-48,0 43,0 1,0-44,0 21,0 1,0 26,0-34,0 15,51-33,207 0,-116 0,77 0,-219 0</inkml:trace>
  <inkml:trace contextRef="#ctx0" brushRef="#br0" timeOffset="2128">0 8453,'52'103,"154"258,52 0,-129-181,-155-154,129 129,-101-152,47 97,-10-23,-26-51,38 25,-4-4,-42-42,-5 46,0 0,0-50,52-1,-52 51,0-49,0 48,0-27,0 6,51-29,-25 0,0 0,25-52,1-51,-48 95,43-87,-47 43,19-3,14-44,18-56,52-51,-85 171,68-136,17-87,-79 197,55-84,17 1,-89 133,44-143,43 13,-85 127,43-89,-21 72,-11 10,-20-82,0 52,0 44,52 14,-26-7,-52-52,26 33,0-13,0 6,0 0,52 26,-1 0,-8 0,-34 0,145 0,37 0,-124 0,-67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1:50:57.470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1 232,'103'52,"103"77,-133-84,-43-39,25 31,-32-22,80 11,-35 20,-59-41,94 47,26-1,-86-33,-86-36</inkml:trace>
  <inkml:trace contextRef="#ctx0" brushRef="#br0" timeOffset="674">826 0,'-26'26,"26"-6,0-14,-52 97,-35 71,71-142,-10 71,1-25,19-61,-14 43,-6 17,18-52,-10 53,-4-10,19-58,-23 67,0 52,20-98,12-62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1:51:00.550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490 92,'-103'-26,"-28"26,108 0,-55 0,44 0,17 0,-9 0,3 0,20 0,-22 26,25-6,0-14,-26 46,26-27,0-15,0 32,0-16,0-21,0 41,19-26,-12-14,-7 20,20 15,-15-31,21 16,26 26,-46-46,13 13,7-19,-18 0,10 26,-5-13,26-26,12 39,-25 0,-26-26,51 0,1 0,-50 0,47 0,29 0,-61 0,17 25,38-1,-66-22,19 24,53-26,-77 0,23 0,28 26,-43-22,8 18,-13-19,18 19,-20-20,-4 22,2-22,0 48,0-25,0-19,-26 14,26 30,0-48,-52 23,1 27,38-46,-26 14,-38 31,25-51,-25 0,73 0,-44 26,-3-26,38 0,-51 0,12 0,47 0,-41 0,20 0,19 0,-38 0,23 0,18 0,-21 0,-1 0,21 0,-16-26,8 13,0 26,0-13,1-25,12-1,0 13,0 0,25-39,-14 32,-22-11,63-21,-39 39,25-51,14 38,-39 20,26-65,12 45,-41 21,6-41,10 20,-22 22,17-44,-8 23,0 25,-13-26,0 22,0-18,26 22,-22 0,-8-26,4 13,0 1,0-14,0 0,0 0,0 0,0 2,0 23,0-51,0 26,0 20,0 12</inkml:trace>
  <inkml:trace contextRef="#ctx0" brushRef="#br0" timeOffset="1462">1470 170,'129'-26,"70"4,-166 18,121-48,27 1,-129 36,-104 30</inkml:trace>
  <inkml:trace contextRef="#ctx0" brushRef="#br0" timeOffset="2235">1676 865,'51'0,"7"0,-38 0,160-77,52 26,-173 37,63-24,70-58,-178 89,-14 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1:51:30.343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1212 470,'0'-26,"-16"26,6 0,-67-77,44 44,-37-63,-8 44,53 27,15 15,-32-6,16-10,22 22,-18-18,-3 22,24 0,-24 0,-1-25,23 21,-45 8,-4-30,43 22,-34 8,-8-4,46 0,-42 0,27 0,15 0,-47 0,8 0,37 0,-45 0,33 19,12-12,-44-7,42 8,-8 9,-35-17,29 0,21 0,-24 52,0-26,23-23,-20-6,23 54,0-47,0 18,0-9,-25-26,50 39,-19-21,-12 16,6-9,0 1,0 0,52 0,-17 5,-19-10,36 18,36-4,-73-19,62 23,26 0,0 0,1-26,-86 0,41 25,34-1,-83-22,67 24,-4-26,-68 0,72 26,0 0,-59-21,-10 15,35-20,-34 0,16 0,-12 0,-26 26,13-5,0-16,-25 21,-16 14,30-29,-66 15,13 38,50-51,-89 13,43 34,43-43,-60 9,38-13,-25 26,-14-14,21 14,37-26,-57-13,30 0,42 0,-46 0,7 0,36 0,-18 0,7 0,12 0,-18 0,9 0,6 0,10-26,0 25,26-49,-26 24,0 21,51-42,27-4,-70 45,61-40,8-31,-67 67,57-32,-15 17,-46 22,65-72,7 24,-68 44,31-38,-8 12,-14 15,32-60,-25 27,-21 42,-10-34,24 25,-12 11,-7-19,0 0,0 26,0-13,-26 0,0-13,1 1,21 21,-44-70,22-3,24 71,4 12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61919-1E83-CA4F-90D1-D67F2345B7A7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EF5C4-ADA3-684C-BC65-96BFF6364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2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Md. Bayazid Molla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EF5C4-ADA3-684C-BC65-96BFF6364A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160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Md. Bayazid Molla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EF5C4-ADA3-684C-BC65-96BFF6364A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202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Md. Bayazid Molla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EF5C4-ADA3-684C-BC65-96BFF6364A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6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Md. Bayazid Molla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EF5C4-ADA3-684C-BC65-96BFF6364AA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36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Md. Bayazid Molla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EF5C4-ADA3-684C-BC65-96BFF6364A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68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Md. Bayazid Molla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EF5C4-ADA3-684C-BC65-96BFF6364A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78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Md. Bayazid Molla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EF5C4-ADA3-684C-BC65-96BFF6364A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82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Md. Bayazid Molla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EF5C4-ADA3-684C-BC65-96BFF6364A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15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Md. Bayazid Molla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EF5C4-ADA3-684C-BC65-96BFF6364A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73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Md. Bayazid Molla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EF5C4-ADA3-684C-BC65-96BFF6364A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88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Md. Bayazid Molla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EF5C4-ADA3-684C-BC65-96BFF6364A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71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Md. Bayazid Molla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EF5C4-ADA3-684C-BC65-96BFF6364A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09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683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006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1544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319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3709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112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411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68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48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42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046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286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406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241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915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345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003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.xml" /><Relationship Id="rId112" Type="http://schemas.openxmlformats.org/officeDocument/2006/relationships/image" Target="../media/image57.png" /><Relationship Id="rId133" Type="http://schemas.openxmlformats.org/officeDocument/2006/relationships/customXml" Target="../ink/ink14.xml" /><Relationship Id="rId138" Type="http://schemas.openxmlformats.org/officeDocument/2006/relationships/image" Target="../media/image15.png" /><Relationship Id="rId154" Type="http://schemas.openxmlformats.org/officeDocument/2006/relationships/image" Target="../media/image23.png" /><Relationship Id="rId159" Type="http://schemas.openxmlformats.org/officeDocument/2006/relationships/customXml" Target="../ink/ink27.xml" /><Relationship Id="rId175" Type="http://schemas.openxmlformats.org/officeDocument/2006/relationships/customXml" Target="../ink/ink35.xml" /><Relationship Id="rId170" Type="http://schemas.openxmlformats.org/officeDocument/2006/relationships/image" Target="../media/image31.png" /><Relationship Id="rId191" Type="http://schemas.openxmlformats.org/officeDocument/2006/relationships/customXml" Target="../ink/ink43.xml" /><Relationship Id="rId196" Type="http://schemas.openxmlformats.org/officeDocument/2006/relationships/image" Target="../media/image44.png" /><Relationship Id="rId200" Type="http://schemas.openxmlformats.org/officeDocument/2006/relationships/image" Target="../media/image46.png" /><Relationship Id="rId205" Type="http://schemas.openxmlformats.org/officeDocument/2006/relationships/customXml" Target="../ink/ink50.xml" /><Relationship Id="rId221" Type="http://schemas.openxmlformats.org/officeDocument/2006/relationships/customXml" Target="../ink/ink58.xml" /><Relationship Id="rId110" Type="http://schemas.openxmlformats.org/officeDocument/2006/relationships/image" Target="../media/image56.png" /><Relationship Id="rId115" Type="http://schemas.openxmlformats.org/officeDocument/2006/relationships/customXml" Target="../ink/ink5.xml" /><Relationship Id="rId123" Type="http://schemas.openxmlformats.org/officeDocument/2006/relationships/customXml" Target="../ink/ink9.xml" /><Relationship Id="rId128" Type="http://schemas.openxmlformats.org/officeDocument/2006/relationships/image" Target="../media/image10.png" /><Relationship Id="rId131" Type="http://schemas.openxmlformats.org/officeDocument/2006/relationships/customXml" Target="../ink/ink13.xml" /><Relationship Id="rId136" Type="http://schemas.openxmlformats.org/officeDocument/2006/relationships/image" Target="../media/image14.png" /><Relationship Id="rId144" Type="http://schemas.openxmlformats.org/officeDocument/2006/relationships/image" Target="../media/image18.png" /><Relationship Id="rId149" Type="http://schemas.openxmlformats.org/officeDocument/2006/relationships/customXml" Target="../ink/ink22.xml" /><Relationship Id="rId157" Type="http://schemas.openxmlformats.org/officeDocument/2006/relationships/customXml" Target="../ink/ink26.xml" /><Relationship Id="rId178" Type="http://schemas.openxmlformats.org/officeDocument/2006/relationships/image" Target="../media/image35.png" /><Relationship Id="rId152" Type="http://schemas.openxmlformats.org/officeDocument/2006/relationships/image" Target="../media/image22.png" /><Relationship Id="rId160" Type="http://schemas.openxmlformats.org/officeDocument/2006/relationships/image" Target="../media/image26.png" /><Relationship Id="rId165" Type="http://schemas.openxmlformats.org/officeDocument/2006/relationships/customXml" Target="../ink/ink30.xml" /><Relationship Id="rId173" Type="http://schemas.openxmlformats.org/officeDocument/2006/relationships/customXml" Target="../ink/ink34.xml" /><Relationship Id="rId181" Type="http://schemas.openxmlformats.org/officeDocument/2006/relationships/customXml" Target="../ink/ink38.xml" /><Relationship Id="rId186" Type="http://schemas.openxmlformats.org/officeDocument/2006/relationships/image" Target="../media/image39.png" /><Relationship Id="rId194" Type="http://schemas.openxmlformats.org/officeDocument/2006/relationships/image" Target="../media/image43.png" /><Relationship Id="rId199" Type="http://schemas.openxmlformats.org/officeDocument/2006/relationships/customXml" Target="../ink/ink47.xml" /><Relationship Id="rId203" Type="http://schemas.openxmlformats.org/officeDocument/2006/relationships/customXml" Target="../ink/ink49.xml" /><Relationship Id="rId208" Type="http://schemas.openxmlformats.org/officeDocument/2006/relationships/image" Target="../media/image50.png" /><Relationship Id="rId216" Type="http://schemas.openxmlformats.org/officeDocument/2006/relationships/image" Target="../media/image54.png" /><Relationship Id="rId211" Type="http://schemas.openxmlformats.org/officeDocument/2006/relationships/customXml" Target="../ink/ink53.xml" /><Relationship Id="rId224" Type="http://schemas.openxmlformats.org/officeDocument/2006/relationships/image" Target="../media/image61.png" /><Relationship Id="rId113" Type="http://schemas.openxmlformats.org/officeDocument/2006/relationships/customXml" Target="../ink/ink4.xml" /><Relationship Id="rId118" Type="http://schemas.openxmlformats.org/officeDocument/2006/relationships/image" Target="../media/image5.png" /><Relationship Id="rId126" Type="http://schemas.openxmlformats.org/officeDocument/2006/relationships/image" Target="../media/image9.png" /><Relationship Id="rId134" Type="http://schemas.openxmlformats.org/officeDocument/2006/relationships/image" Target="../media/image13.png" /><Relationship Id="rId139" Type="http://schemas.openxmlformats.org/officeDocument/2006/relationships/customXml" Target="../ink/ink17.xml" /><Relationship Id="rId147" Type="http://schemas.openxmlformats.org/officeDocument/2006/relationships/customXml" Target="../ink/ink21.xml" /><Relationship Id="rId168" Type="http://schemas.openxmlformats.org/officeDocument/2006/relationships/image" Target="../media/image30.png" /><Relationship Id="rId121" Type="http://schemas.openxmlformats.org/officeDocument/2006/relationships/customXml" Target="../ink/ink8.xml" /><Relationship Id="rId142" Type="http://schemas.openxmlformats.org/officeDocument/2006/relationships/image" Target="../media/image17.png" /><Relationship Id="rId150" Type="http://schemas.openxmlformats.org/officeDocument/2006/relationships/image" Target="../media/image21.png" /><Relationship Id="rId155" Type="http://schemas.openxmlformats.org/officeDocument/2006/relationships/customXml" Target="../ink/ink25.xml" /><Relationship Id="rId163" Type="http://schemas.openxmlformats.org/officeDocument/2006/relationships/customXml" Target="../ink/ink29.xml" /><Relationship Id="rId171" Type="http://schemas.openxmlformats.org/officeDocument/2006/relationships/customXml" Target="../ink/ink33.xml" /><Relationship Id="rId176" Type="http://schemas.openxmlformats.org/officeDocument/2006/relationships/image" Target="../media/image34.png" /><Relationship Id="rId184" Type="http://schemas.openxmlformats.org/officeDocument/2006/relationships/image" Target="../media/image38.png" /><Relationship Id="rId189" Type="http://schemas.openxmlformats.org/officeDocument/2006/relationships/customXml" Target="../ink/ink42.xml" /><Relationship Id="rId192" Type="http://schemas.openxmlformats.org/officeDocument/2006/relationships/image" Target="../media/image42.png" /><Relationship Id="rId197" Type="http://schemas.openxmlformats.org/officeDocument/2006/relationships/customXml" Target="../ink/ink46.xml" /><Relationship Id="rId206" Type="http://schemas.openxmlformats.org/officeDocument/2006/relationships/image" Target="../media/image49.png" /><Relationship Id="rId219" Type="http://schemas.openxmlformats.org/officeDocument/2006/relationships/customXml" Target="../ink/ink57.xml" /><Relationship Id="rId3" Type="http://schemas.openxmlformats.org/officeDocument/2006/relationships/customXml" Target="../ink/ink1.xml" /><Relationship Id="rId201" Type="http://schemas.openxmlformats.org/officeDocument/2006/relationships/customXml" Target="../ink/ink48.xml" /><Relationship Id="rId214" Type="http://schemas.openxmlformats.org/officeDocument/2006/relationships/image" Target="../media/image53.png" /><Relationship Id="rId222" Type="http://schemas.openxmlformats.org/officeDocument/2006/relationships/image" Target="../media/image60.png" /><Relationship Id="rId108" Type="http://schemas.openxmlformats.org/officeDocument/2006/relationships/image" Target="../media/image55.png" /><Relationship Id="rId116" Type="http://schemas.openxmlformats.org/officeDocument/2006/relationships/image" Target="../media/image4.png" /><Relationship Id="rId124" Type="http://schemas.openxmlformats.org/officeDocument/2006/relationships/image" Target="../media/image8.png" /><Relationship Id="rId129" Type="http://schemas.openxmlformats.org/officeDocument/2006/relationships/customXml" Target="../ink/ink12.xml" /><Relationship Id="rId137" Type="http://schemas.openxmlformats.org/officeDocument/2006/relationships/customXml" Target="../ink/ink16.xml" /><Relationship Id="rId158" Type="http://schemas.openxmlformats.org/officeDocument/2006/relationships/image" Target="../media/image25.png" /><Relationship Id="rId111" Type="http://schemas.openxmlformats.org/officeDocument/2006/relationships/customXml" Target="../ink/ink3.xml" /><Relationship Id="rId132" Type="http://schemas.openxmlformats.org/officeDocument/2006/relationships/image" Target="../media/image12.png" /><Relationship Id="rId140" Type="http://schemas.openxmlformats.org/officeDocument/2006/relationships/image" Target="../media/image16.png" /><Relationship Id="rId145" Type="http://schemas.openxmlformats.org/officeDocument/2006/relationships/customXml" Target="../ink/ink20.xml" /><Relationship Id="rId153" Type="http://schemas.openxmlformats.org/officeDocument/2006/relationships/customXml" Target="../ink/ink24.xml" /><Relationship Id="rId161" Type="http://schemas.openxmlformats.org/officeDocument/2006/relationships/customXml" Target="../ink/ink28.xml" /><Relationship Id="rId166" Type="http://schemas.openxmlformats.org/officeDocument/2006/relationships/image" Target="../media/image29.png" /><Relationship Id="rId174" Type="http://schemas.openxmlformats.org/officeDocument/2006/relationships/image" Target="../media/image33.png" /><Relationship Id="rId179" Type="http://schemas.openxmlformats.org/officeDocument/2006/relationships/customXml" Target="../ink/ink37.xml" /><Relationship Id="rId182" Type="http://schemas.openxmlformats.org/officeDocument/2006/relationships/image" Target="../media/image37.png" /><Relationship Id="rId187" Type="http://schemas.openxmlformats.org/officeDocument/2006/relationships/customXml" Target="../ink/ink41.xml" /><Relationship Id="rId195" Type="http://schemas.openxmlformats.org/officeDocument/2006/relationships/customXml" Target="../ink/ink45.xml" /><Relationship Id="rId209" Type="http://schemas.openxmlformats.org/officeDocument/2006/relationships/customXml" Target="../ink/ink52.xml" /><Relationship Id="rId217" Type="http://schemas.openxmlformats.org/officeDocument/2006/relationships/customXml" Target="../ink/ink56.xml" /><Relationship Id="rId1" Type="http://schemas.openxmlformats.org/officeDocument/2006/relationships/slideLayout" Target="../slideLayouts/slideLayout2.xml" /><Relationship Id="rId190" Type="http://schemas.openxmlformats.org/officeDocument/2006/relationships/image" Target="../media/image41.png" /><Relationship Id="rId204" Type="http://schemas.openxmlformats.org/officeDocument/2006/relationships/image" Target="../media/image48.png" /><Relationship Id="rId212" Type="http://schemas.openxmlformats.org/officeDocument/2006/relationships/image" Target="../media/image52.png" /><Relationship Id="rId220" Type="http://schemas.openxmlformats.org/officeDocument/2006/relationships/image" Target="../media/image59.png" /><Relationship Id="rId114" Type="http://schemas.openxmlformats.org/officeDocument/2006/relationships/image" Target="../media/image3.png" /><Relationship Id="rId119" Type="http://schemas.openxmlformats.org/officeDocument/2006/relationships/customXml" Target="../ink/ink7.xml" /><Relationship Id="rId127" Type="http://schemas.openxmlformats.org/officeDocument/2006/relationships/customXml" Target="../ink/ink11.xml" /><Relationship Id="rId122" Type="http://schemas.openxmlformats.org/officeDocument/2006/relationships/image" Target="../media/image7.png" /><Relationship Id="rId130" Type="http://schemas.openxmlformats.org/officeDocument/2006/relationships/image" Target="../media/image11.png" /><Relationship Id="rId135" Type="http://schemas.openxmlformats.org/officeDocument/2006/relationships/customXml" Target="../ink/ink15.xml" /><Relationship Id="rId143" Type="http://schemas.openxmlformats.org/officeDocument/2006/relationships/customXml" Target="../ink/ink19.xml" /><Relationship Id="rId148" Type="http://schemas.openxmlformats.org/officeDocument/2006/relationships/image" Target="../media/image20.png" /><Relationship Id="rId151" Type="http://schemas.openxmlformats.org/officeDocument/2006/relationships/customXml" Target="../ink/ink23.xml" /><Relationship Id="rId156" Type="http://schemas.openxmlformats.org/officeDocument/2006/relationships/image" Target="../media/image24.png" /><Relationship Id="rId164" Type="http://schemas.openxmlformats.org/officeDocument/2006/relationships/image" Target="../media/image28.png" /><Relationship Id="rId169" Type="http://schemas.openxmlformats.org/officeDocument/2006/relationships/customXml" Target="../ink/ink32.xml" /><Relationship Id="rId177" Type="http://schemas.openxmlformats.org/officeDocument/2006/relationships/customXml" Target="../ink/ink36.xml" /><Relationship Id="rId185" Type="http://schemas.openxmlformats.org/officeDocument/2006/relationships/customXml" Target="../ink/ink40.xml" /><Relationship Id="rId198" Type="http://schemas.openxmlformats.org/officeDocument/2006/relationships/image" Target="../media/image45.png" /><Relationship Id="rId172" Type="http://schemas.openxmlformats.org/officeDocument/2006/relationships/image" Target="../media/image32.png" /><Relationship Id="rId180" Type="http://schemas.openxmlformats.org/officeDocument/2006/relationships/image" Target="../media/image36.png" /><Relationship Id="rId193" Type="http://schemas.openxmlformats.org/officeDocument/2006/relationships/customXml" Target="../ink/ink44.xml" /><Relationship Id="rId202" Type="http://schemas.openxmlformats.org/officeDocument/2006/relationships/image" Target="../media/image47.png" /><Relationship Id="rId207" Type="http://schemas.openxmlformats.org/officeDocument/2006/relationships/customXml" Target="../ink/ink51.xml" /><Relationship Id="rId210" Type="http://schemas.openxmlformats.org/officeDocument/2006/relationships/image" Target="../media/image51.png" /><Relationship Id="rId215" Type="http://schemas.openxmlformats.org/officeDocument/2006/relationships/customXml" Target="../ink/ink55.xml" /><Relationship Id="rId223" Type="http://schemas.openxmlformats.org/officeDocument/2006/relationships/customXml" Target="../ink/ink59.xml" /><Relationship Id="rId109" Type="http://schemas.openxmlformats.org/officeDocument/2006/relationships/customXml" Target="../ink/ink2.xml" /><Relationship Id="rId120" Type="http://schemas.openxmlformats.org/officeDocument/2006/relationships/image" Target="../media/image6.png" /><Relationship Id="rId125" Type="http://schemas.openxmlformats.org/officeDocument/2006/relationships/customXml" Target="../ink/ink10.xml" /><Relationship Id="rId141" Type="http://schemas.openxmlformats.org/officeDocument/2006/relationships/customXml" Target="../ink/ink18.xml" /><Relationship Id="rId146" Type="http://schemas.openxmlformats.org/officeDocument/2006/relationships/image" Target="../media/image19.png" /><Relationship Id="rId167" Type="http://schemas.openxmlformats.org/officeDocument/2006/relationships/customXml" Target="../ink/ink31.xml" /><Relationship Id="rId188" Type="http://schemas.openxmlformats.org/officeDocument/2006/relationships/image" Target="../media/image40.png" /><Relationship Id="rId162" Type="http://schemas.openxmlformats.org/officeDocument/2006/relationships/image" Target="../media/image27.png" /><Relationship Id="rId183" Type="http://schemas.openxmlformats.org/officeDocument/2006/relationships/customXml" Target="../ink/ink39.xml" /><Relationship Id="rId213" Type="http://schemas.openxmlformats.org/officeDocument/2006/relationships/customXml" Target="../ink/ink54.xml" /><Relationship Id="rId218" Type="http://schemas.openxmlformats.org/officeDocument/2006/relationships/image" Target="../media/image58.png" /><Relationship Id="rId2" Type="http://schemas.openxmlformats.org/officeDocument/2006/relationships/notesSlide" Target="../notesSlides/notesSlide5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0.xml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90.png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6467A9A-FB0B-8F41-B645-DEA5158F67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0" y="165960"/>
            <a:ext cx="11980644" cy="654618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EF3E218-B86A-1845-B279-C461C9E23A6C}"/>
              </a:ext>
            </a:extLst>
          </p:cNvPr>
          <p:cNvSpPr/>
          <p:nvPr/>
        </p:nvSpPr>
        <p:spPr>
          <a:xfrm>
            <a:off x="556657" y="723654"/>
            <a:ext cx="10279578" cy="1383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081CAA-BCC3-CB42-85E7-395D19DDF0E9}"/>
              </a:ext>
            </a:extLst>
          </p:cNvPr>
          <p:cNvSpPr txBox="1"/>
          <p:nvPr/>
        </p:nvSpPr>
        <p:spPr>
          <a:xfrm>
            <a:off x="1355766" y="906429"/>
            <a:ext cx="8178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7200" b="1">
                <a:latin typeface="+mj-lt"/>
                <a:cs typeface="Arial Black" panose="020B0604020202020204" pitchFamily="34" charset="0"/>
              </a:rPr>
              <a:t>মোঃবায়েজীদ মোল্যা</a:t>
            </a:r>
            <a:endParaRPr lang="en-US" sz="7200" b="1">
              <a:latin typeface="+mj-lt"/>
              <a:cs typeface="Arial Black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5A571F-5D0C-A448-95BB-40F4F20AF73E}"/>
              </a:ext>
            </a:extLst>
          </p:cNvPr>
          <p:cNvSpPr/>
          <p:nvPr/>
        </p:nvSpPr>
        <p:spPr>
          <a:xfrm>
            <a:off x="556657" y="2514600"/>
            <a:ext cx="5047012" cy="1383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0FE817-50DB-9343-A6A9-D524D6A96250}"/>
              </a:ext>
            </a:extLst>
          </p:cNvPr>
          <p:cNvSpPr txBox="1"/>
          <p:nvPr/>
        </p:nvSpPr>
        <p:spPr>
          <a:xfrm>
            <a:off x="411726" y="2571379"/>
            <a:ext cx="53589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6600"/>
              <a:t>সহকারী শিক্ষক  </a:t>
            </a:r>
            <a:endParaRPr lang="en-US" sz="66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A49B39-9450-9B4E-9CC2-B02D762BD275}"/>
              </a:ext>
            </a:extLst>
          </p:cNvPr>
          <p:cNvSpPr/>
          <p:nvPr/>
        </p:nvSpPr>
        <p:spPr>
          <a:xfrm>
            <a:off x="755566" y="4512177"/>
            <a:ext cx="4402777" cy="13831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3936A2-AD31-A849-B568-164E17FD0946}"/>
              </a:ext>
            </a:extLst>
          </p:cNvPr>
          <p:cNvSpPr txBox="1"/>
          <p:nvPr/>
        </p:nvSpPr>
        <p:spPr>
          <a:xfrm flipH="1">
            <a:off x="755566" y="4641759"/>
            <a:ext cx="41754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>
                <a:solidFill>
                  <a:schemeClr val="accent5">
                    <a:lumMod val="75000"/>
                  </a:schemeClr>
                </a:solidFill>
              </a:rPr>
              <a:t>গণিত </a:t>
            </a:r>
            <a:endParaRPr lang="en-US" sz="6600" b="1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237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bbon: Curved and Tilted Down 6">
            <a:extLst>
              <a:ext uri="{FF2B5EF4-FFF2-40B4-BE49-F238E27FC236}">
                <a16:creationId xmlns:a16="http://schemas.microsoft.com/office/drawing/2014/main" id="{122DF439-E862-8E4A-8F8E-86A6FF035C4C}"/>
              </a:ext>
            </a:extLst>
          </p:cNvPr>
          <p:cNvSpPr/>
          <p:nvPr/>
        </p:nvSpPr>
        <p:spPr>
          <a:xfrm>
            <a:off x="212598" y="0"/>
            <a:ext cx="11365844" cy="2308324"/>
          </a:xfrm>
          <a:prstGeom prst="ellipseRibbon">
            <a:avLst>
              <a:gd name="adj1" fmla="val 24179"/>
              <a:gd name="adj2" fmla="val 50000"/>
              <a:gd name="adj3" fmla="val 157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>
                <a:solidFill>
                  <a:srgbClr val="FF0000"/>
                </a:solidFill>
              </a:rPr>
              <a:t>বাড়ির কাজ</a:t>
            </a:r>
            <a:endParaRPr lang="en-US" sz="720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F1B94E-1204-3E43-BCE9-065E8F1392E9}"/>
              </a:ext>
            </a:extLst>
          </p:cNvPr>
          <p:cNvSpPr txBox="1"/>
          <p:nvPr/>
        </p:nvSpPr>
        <p:spPr>
          <a:xfrm>
            <a:off x="212598" y="3429000"/>
            <a:ext cx="96031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6000"/>
              <a:t>১.দশমিক সংখ্যাগুলোকে অক্টালে রুপান্তর করঃ</a:t>
            </a:r>
          </a:p>
          <a:p>
            <a:pPr algn="l"/>
            <a:r>
              <a:rPr lang="en-GB" sz="6000"/>
              <a:t>.8075,.1525,.705,.3425,.79</a:t>
            </a:r>
            <a:endParaRPr lang="en-US" sz="6000"/>
          </a:p>
        </p:txBody>
      </p:sp>
    </p:spTree>
    <p:extLst>
      <p:ext uri="{BB962C8B-B14F-4D97-AF65-F5344CB8AC3E}">
        <p14:creationId xmlns:p14="http://schemas.microsoft.com/office/powerpoint/2010/main" val="160121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bbon: Curved and Tilted Down 4">
            <a:extLst>
              <a:ext uri="{FF2B5EF4-FFF2-40B4-BE49-F238E27FC236}">
                <a16:creationId xmlns:a16="http://schemas.microsoft.com/office/drawing/2014/main" id="{CE964784-4DFD-404B-B1DE-2C9CDB5BBD68}"/>
              </a:ext>
            </a:extLst>
          </p:cNvPr>
          <p:cNvSpPr/>
          <p:nvPr/>
        </p:nvSpPr>
        <p:spPr>
          <a:xfrm>
            <a:off x="212598" y="0"/>
            <a:ext cx="11365844" cy="2308324"/>
          </a:xfrm>
          <a:prstGeom prst="ellipseRibbon">
            <a:avLst>
              <a:gd name="adj1" fmla="val 24179"/>
              <a:gd name="adj2" fmla="val 50000"/>
              <a:gd name="adj3" fmla="val 157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>
                <a:solidFill>
                  <a:srgbClr val="FF0000"/>
                </a:solidFill>
              </a:rPr>
              <a:t>বাড়ির কাজ</a:t>
            </a:r>
            <a:endParaRPr lang="en-US" sz="720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332E90-9E2A-9D42-BC9A-059B85E937F5}"/>
              </a:ext>
            </a:extLst>
          </p:cNvPr>
          <p:cNvSpPr txBox="1"/>
          <p:nvPr/>
        </p:nvSpPr>
        <p:spPr>
          <a:xfrm>
            <a:off x="2346445" y="3271281"/>
            <a:ext cx="109947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6000"/>
              <a:t>১.অক্টাল সংখ্যাগুলোকে  দশমিক সংখ্যায় রুপান্তর করঃ</a:t>
            </a:r>
          </a:p>
          <a:p>
            <a:pPr algn="l"/>
            <a:r>
              <a:rPr lang="en-GB" sz="6000"/>
              <a:t>.721,.151,.011,.6435</a:t>
            </a:r>
            <a:endParaRPr lang="en-US" sz="6000"/>
          </a:p>
        </p:txBody>
      </p:sp>
    </p:spTree>
    <p:extLst>
      <p:ext uri="{BB962C8B-B14F-4D97-AF65-F5344CB8AC3E}">
        <p14:creationId xmlns:p14="http://schemas.microsoft.com/office/powerpoint/2010/main" val="32824532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267FDC79-0955-EE4B-B07E-D4C223D784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C4EA7F-0D37-C44D-9562-622B6DB463A5}"/>
              </a:ext>
            </a:extLst>
          </p:cNvPr>
          <p:cNvSpPr txBox="1"/>
          <p:nvPr/>
        </p:nvSpPr>
        <p:spPr>
          <a:xfrm>
            <a:off x="4661435" y="354678"/>
            <a:ext cx="42450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9600">
                <a:solidFill>
                  <a:srgbClr val="C00000"/>
                </a:solidFill>
              </a:rPr>
              <a:t>ধন্যবাদ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302158-1F56-9B45-A0D9-B35C582F6410}"/>
              </a:ext>
            </a:extLst>
          </p:cNvPr>
          <p:cNvSpPr txBox="1"/>
          <p:nvPr/>
        </p:nvSpPr>
        <p:spPr>
          <a:xfrm flipV="1">
            <a:off x="3860099" y="1859340"/>
            <a:ext cx="447180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600">
                <a:solidFill>
                  <a:srgbClr val="C00000"/>
                </a:solidFill>
              </a:rPr>
              <a:t>ধন্যবাদ</a:t>
            </a:r>
            <a:endParaRPr lang="en-US" sz="9600"/>
          </a:p>
        </p:txBody>
      </p:sp>
    </p:spTree>
    <p:extLst>
      <p:ext uri="{BB962C8B-B14F-4D97-AF65-F5344CB8AC3E}">
        <p14:creationId xmlns:p14="http://schemas.microsoft.com/office/powerpoint/2010/main" val="104917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4AF9CEA-36CD-4547-89B2-BBD0D976B04D}"/>
              </a:ext>
            </a:extLst>
          </p:cNvPr>
          <p:cNvSpPr txBox="1"/>
          <p:nvPr/>
        </p:nvSpPr>
        <p:spPr>
          <a:xfrm>
            <a:off x="3511012" y="143245"/>
            <a:ext cx="4412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7200">
                <a:solidFill>
                  <a:srgbClr val="FF0000"/>
                </a:solidFill>
              </a:rPr>
              <a:t>স্বাগতম</a:t>
            </a:r>
            <a:r>
              <a:rPr lang="en-GB"/>
              <a:t> </a:t>
            </a:r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B701EF7D-C76A-8048-AE89-EA8F2DE5D7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521" y="1137062"/>
            <a:ext cx="68580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556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BB818F-AEF3-F246-B645-1511321D0F3A}"/>
              </a:ext>
            </a:extLst>
          </p:cNvPr>
          <p:cNvSpPr txBox="1"/>
          <p:nvPr/>
        </p:nvSpPr>
        <p:spPr>
          <a:xfrm>
            <a:off x="222662" y="235593"/>
            <a:ext cx="10279578" cy="120032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7200">
                <a:solidFill>
                  <a:srgbClr val="FFFF00"/>
                </a:solidFill>
              </a:rPr>
              <a:t>গোয়ালগ্রাম কামিল মাদ্রাসা</a:t>
            </a:r>
            <a:r>
              <a:rPr lang="en-GB">
                <a:solidFill>
                  <a:srgbClr val="FFFF00"/>
                </a:solidFill>
              </a:rPr>
              <a:t>   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1EAD39-0FA6-C342-915A-F89C501E4A7E}"/>
              </a:ext>
            </a:extLst>
          </p:cNvPr>
          <p:cNvSpPr txBox="1"/>
          <p:nvPr/>
        </p:nvSpPr>
        <p:spPr>
          <a:xfrm>
            <a:off x="222662" y="2164033"/>
            <a:ext cx="60304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800"/>
              <a:t>মোঃ বায়েজীদ মোল্যা</a:t>
            </a:r>
          </a:p>
          <a:p>
            <a:pPr algn="l"/>
            <a:r>
              <a:rPr lang="en-GB" sz="4800"/>
              <a:t> সহকারী শিক্ষক(গণিত)  </a:t>
            </a:r>
            <a:endParaRPr lang="en-US" sz="4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61B1E2-C730-574C-B839-E12A0D5ED615}"/>
              </a:ext>
            </a:extLst>
          </p:cNvPr>
          <p:cNvSpPr txBox="1"/>
          <p:nvPr/>
        </p:nvSpPr>
        <p:spPr>
          <a:xfrm>
            <a:off x="6540705" y="4314083"/>
            <a:ext cx="63238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800"/>
              <a:t>বিষয়ঃ আইসিটি</a:t>
            </a:r>
          </a:p>
          <a:p>
            <a:pPr algn="l"/>
            <a:r>
              <a:rPr lang="en-GB" sz="4800"/>
              <a:t>শ্রেণীঃ একাদশ-দ্বাদশ  </a:t>
            </a:r>
          </a:p>
          <a:p>
            <a:pPr algn="l"/>
            <a:r>
              <a:rPr lang="en-GB" sz="4800"/>
              <a:t>অধ্যায়ঃ৩য়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46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1578F60-CC49-9A4B-B44D-2363434D2052}"/>
              </a:ext>
            </a:extLst>
          </p:cNvPr>
          <p:cNvSpPr txBox="1"/>
          <p:nvPr/>
        </p:nvSpPr>
        <p:spPr>
          <a:xfrm>
            <a:off x="546984" y="2033605"/>
            <a:ext cx="112258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400"/>
          </a:p>
          <a:p>
            <a:pPr marL="342900" indent="-342900" algn="l">
              <a:buAutoNum type="arabicPeriod"/>
            </a:pPr>
            <a:r>
              <a:rPr lang="en-GB" sz="4400"/>
              <a:t>দশমিক বিন্দুর দশমিক সংখ্যাকে অক্টাল সংখ্যায় রুপান্তর। </a:t>
            </a:r>
          </a:p>
          <a:p>
            <a:pPr marL="342900" indent="-342900" algn="l">
              <a:buAutoNum type="arabicPeriod"/>
            </a:pPr>
            <a:r>
              <a:rPr lang="en-GB" sz="4400"/>
              <a:t>দশমিক বিন্দুর অক্টাল সংখ্যাকে দশমিক  সংখ্যায় রুপান্তর। </a:t>
            </a:r>
          </a:p>
        </p:txBody>
      </p:sp>
      <p:sp>
        <p:nvSpPr>
          <p:cNvPr id="6" name="Ribbon: Curved and Tilted Up 5">
            <a:extLst>
              <a:ext uri="{FF2B5EF4-FFF2-40B4-BE49-F238E27FC236}">
                <a16:creationId xmlns:a16="http://schemas.microsoft.com/office/drawing/2014/main" id="{F7675E97-8F59-4C4D-ADA7-0EF1057F6842}"/>
              </a:ext>
            </a:extLst>
          </p:cNvPr>
          <p:cNvSpPr/>
          <p:nvPr/>
        </p:nvSpPr>
        <p:spPr>
          <a:xfrm>
            <a:off x="966108" y="0"/>
            <a:ext cx="10678908" cy="2430731"/>
          </a:xfrm>
          <a:prstGeom prst="ellipseRibbon2">
            <a:avLst>
              <a:gd name="adj1" fmla="val 16244"/>
              <a:gd name="adj2" fmla="val 50000"/>
              <a:gd name="adj3" fmla="val 12500"/>
            </a:avLst>
          </a:prstGeom>
          <a:ln>
            <a:solidFill>
              <a:srgbClr val="00B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7200">
                <a:solidFill>
                  <a:srgbClr val="FF0000"/>
                </a:solidFill>
              </a:rPr>
              <a:t>শিখন</a:t>
            </a:r>
            <a:r>
              <a:rPr lang="en-GB" sz="6000">
                <a:solidFill>
                  <a:srgbClr val="FF0000"/>
                </a:solidFill>
              </a:rPr>
              <a:t> </a:t>
            </a:r>
            <a:r>
              <a:rPr lang="en-GB" sz="7200">
                <a:solidFill>
                  <a:srgbClr val="FF0000"/>
                </a:solidFill>
              </a:rPr>
              <a:t>ফলঃ</a:t>
            </a:r>
            <a:endParaRPr lang="en-US" sz="7200"/>
          </a:p>
        </p:txBody>
      </p:sp>
    </p:spTree>
    <p:extLst>
      <p:ext uri="{BB962C8B-B14F-4D97-AF65-F5344CB8AC3E}">
        <p14:creationId xmlns:p14="http://schemas.microsoft.com/office/powerpoint/2010/main" val="688074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526F355-D499-564A-8ABA-7C9D300D46AA}"/>
              </a:ext>
            </a:extLst>
          </p:cNvPr>
          <p:cNvSpPr txBox="1"/>
          <p:nvPr/>
        </p:nvSpPr>
        <p:spPr>
          <a:xfrm>
            <a:off x="667982" y="114045"/>
            <a:ext cx="9834253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3200"/>
              <a:t>দশমিক সংখ্যাকে অক্টাল সংখ্যায় রুপান্তর। </a:t>
            </a:r>
            <a:endParaRPr lang="en-US" sz="3200"/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8E596087-66D1-1142-B747-8DAD5B8607E6}"/>
              </a:ext>
            </a:extLst>
          </p:cNvPr>
          <p:cNvSpPr txBox="1"/>
          <p:nvPr/>
        </p:nvSpPr>
        <p:spPr>
          <a:xfrm>
            <a:off x="2883465" y="5914563"/>
            <a:ext cx="64250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/>
              <a:t>.°.(0.916)</a:t>
            </a:r>
            <a:r>
              <a:rPr lang="en-GB" sz="2800" baseline="-25000"/>
              <a:t>10</a:t>
            </a:r>
            <a:r>
              <a:rPr lang="en-GB" sz="4400"/>
              <a:t>=(0.724)</a:t>
            </a:r>
            <a:r>
              <a:rPr lang="en-GB" sz="2800" baseline="-25000"/>
              <a:t>8</a:t>
            </a:r>
            <a:endParaRPr lang="en-US" sz="2800" baseline="-25000"/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C9317B11-57C0-4C46-9085-394E6AA0BF93}"/>
              </a:ext>
            </a:extLst>
          </p:cNvPr>
          <p:cNvSpPr txBox="1"/>
          <p:nvPr/>
        </p:nvSpPr>
        <p:spPr>
          <a:xfrm>
            <a:off x="7997173" y="656754"/>
            <a:ext cx="2643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/>
              <a:t>পূর্ণ সংখ্যা </a:t>
            </a:r>
            <a:endParaRPr lang="en-US" sz="2800"/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BA9A8A4A-E032-D94A-8DF3-D5B4013FEC4F}"/>
              </a:ext>
            </a:extLst>
          </p:cNvPr>
          <p:cNvSpPr txBox="1"/>
          <p:nvPr/>
        </p:nvSpPr>
        <p:spPr>
          <a:xfrm>
            <a:off x="1197802" y="743332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/>
              <a:t>ভগ্নাংশ</a:t>
            </a:r>
            <a:endParaRPr lang="en-US" sz="28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64" name="Ink 364">
                <a:extLst>
                  <a:ext uri="{FF2B5EF4-FFF2-40B4-BE49-F238E27FC236}">
                    <a16:creationId xmlns:a16="http://schemas.microsoft.com/office/drawing/2014/main" id="{63D490F8-D042-AD46-8605-FC72E4494B8A}"/>
                  </a:ext>
                </a:extLst>
              </p14:cNvPr>
              <p14:cNvContentPartPr/>
              <p14:nvPr/>
            </p14:nvContentPartPr>
            <p14:xfrm>
              <a:off x="9880329" y="1103764"/>
              <a:ext cx="771480" cy="3177720"/>
            </p14:xfrm>
          </p:contentPart>
        </mc:Choice>
        <mc:Fallback xmlns="">
          <p:pic>
            <p:nvPicPr>
              <p:cNvPr id="364" name="Ink 364">
                <a:extLst>
                  <a:ext uri="{FF2B5EF4-FFF2-40B4-BE49-F238E27FC236}">
                    <a16:creationId xmlns:a16="http://schemas.microsoft.com/office/drawing/2014/main" id="{63D490F8-D042-AD46-8605-FC72E4494B8A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9868089" y="1091524"/>
                <a:ext cx="796320" cy="320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367" name="Ink 367">
                <a:extLst>
                  <a:ext uri="{FF2B5EF4-FFF2-40B4-BE49-F238E27FC236}">
                    <a16:creationId xmlns:a16="http://schemas.microsoft.com/office/drawing/2014/main" id="{EC9E845D-F036-E84E-BC0F-7B47BBA62A9B}"/>
                  </a:ext>
                </a:extLst>
              </p14:cNvPr>
              <p14:cNvContentPartPr/>
              <p14:nvPr/>
            </p14:nvContentPartPr>
            <p14:xfrm>
              <a:off x="9899049" y="1187284"/>
              <a:ext cx="755280" cy="3126960"/>
            </p14:xfrm>
          </p:contentPart>
        </mc:Choice>
        <mc:Fallback xmlns="">
          <p:pic>
            <p:nvPicPr>
              <p:cNvPr id="367" name="Ink 367">
                <a:extLst>
                  <a:ext uri="{FF2B5EF4-FFF2-40B4-BE49-F238E27FC236}">
                    <a16:creationId xmlns:a16="http://schemas.microsoft.com/office/drawing/2014/main" id="{EC9E845D-F036-E84E-BC0F-7B47BBA62A9B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9886449" y="1175044"/>
                <a:ext cx="780120" cy="31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370" name="Ink 370">
                <a:extLst>
                  <a:ext uri="{FF2B5EF4-FFF2-40B4-BE49-F238E27FC236}">
                    <a16:creationId xmlns:a16="http://schemas.microsoft.com/office/drawing/2014/main" id="{912A6240-B279-C647-9E3B-415DE4EB872C}"/>
                  </a:ext>
                </a:extLst>
              </p14:cNvPr>
              <p14:cNvContentPartPr/>
              <p14:nvPr/>
            </p14:nvContentPartPr>
            <p14:xfrm>
              <a:off x="9834249" y="1215364"/>
              <a:ext cx="821520" cy="3112560"/>
            </p14:xfrm>
          </p:contentPart>
        </mc:Choice>
        <mc:Fallback xmlns="">
          <p:pic>
            <p:nvPicPr>
              <p:cNvPr id="370" name="Ink 370">
                <a:extLst>
                  <a:ext uri="{FF2B5EF4-FFF2-40B4-BE49-F238E27FC236}">
                    <a16:creationId xmlns:a16="http://schemas.microsoft.com/office/drawing/2014/main" id="{912A6240-B279-C647-9E3B-415DE4EB872C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9821649" y="1202765"/>
                <a:ext cx="846360" cy="31373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9" name="Ink 9">
                <a:extLst>
                  <a:ext uri="{FF2B5EF4-FFF2-40B4-BE49-F238E27FC236}">
                    <a16:creationId xmlns:a16="http://schemas.microsoft.com/office/drawing/2014/main" id="{AAABA1F3-3FF7-5946-9094-2D48340970F8}"/>
                  </a:ext>
                </a:extLst>
              </p14:cNvPr>
              <p14:cNvContentPartPr/>
              <p14:nvPr/>
            </p14:nvContentPartPr>
            <p14:xfrm>
              <a:off x="667882" y="1437735"/>
              <a:ext cx="623880" cy="344880"/>
            </p14:xfrm>
          </p:contentPart>
        </mc:Choice>
        <mc:Fallback>
          <p:pic>
            <p:nvPicPr>
              <p:cNvPr id="9" name="Ink 9">
                <a:extLst>
                  <a:ext uri="{FF2B5EF4-FFF2-40B4-BE49-F238E27FC236}">
                    <a16:creationId xmlns:a16="http://schemas.microsoft.com/office/drawing/2014/main" id="{AAABA1F3-3FF7-5946-9094-2D48340970F8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655289" y="1425495"/>
                <a:ext cx="648706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067AC8F-79D2-8F41-B29B-ADDD19923CF8}"/>
                  </a:ext>
                </a:extLst>
              </p14:cNvPr>
              <p14:cNvContentPartPr/>
              <p14:nvPr/>
            </p14:nvContentPartPr>
            <p14:xfrm>
              <a:off x="1529362" y="1428735"/>
              <a:ext cx="372960" cy="4183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067AC8F-79D2-8F41-B29B-ADDD19923CF8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516762" y="1416135"/>
                <a:ext cx="397800" cy="44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13" name="Ink 13">
                <a:extLst>
                  <a:ext uri="{FF2B5EF4-FFF2-40B4-BE49-F238E27FC236}">
                    <a16:creationId xmlns:a16="http://schemas.microsoft.com/office/drawing/2014/main" id="{C1AEC402-EE7F-8F48-94AC-F3D76FCDE3C6}"/>
                  </a:ext>
                </a:extLst>
              </p14:cNvPr>
              <p14:cNvContentPartPr/>
              <p14:nvPr/>
            </p14:nvContentPartPr>
            <p14:xfrm>
              <a:off x="2078002" y="1391295"/>
              <a:ext cx="677880" cy="417960"/>
            </p14:xfrm>
          </p:contentPart>
        </mc:Choice>
        <mc:Fallback>
          <p:pic>
            <p:nvPicPr>
              <p:cNvPr id="13" name="Ink 13">
                <a:extLst>
                  <a:ext uri="{FF2B5EF4-FFF2-40B4-BE49-F238E27FC236}">
                    <a16:creationId xmlns:a16="http://schemas.microsoft.com/office/drawing/2014/main" id="{C1AEC402-EE7F-8F48-94AC-F3D76FCDE3C6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065395" y="1379055"/>
                <a:ext cx="702733" cy="44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16" name="Ink 16">
                <a:extLst>
                  <a:ext uri="{FF2B5EF4-FFF2-40B4-BE49-F238E27FC236}">
                    <a16:creationId xmlns:a16="http://schemas.microsoft.com/office/drawing/2014/main" id="{131F1FA5-B397-BD48-8929-53314203860F}"/>
                  </a:ext>
                </a:extLst>
              </p14:cNvPr>
              <p14:cNvContentPartPr/>
              <p14:nvPr/>
            </p14:nvContentPartPr>
            <p14:xfrm>
              <a:off x="2949922" y="1410015"/>
              <a:ext cx="340560" cy="401040"/>
            </p14:xfrm>
          </p:contentPart>
        </mc:Choice>
        <mc:Fallback>
          <p:pic>
            <p:nvPicPr>
              <p:cNvPr id="16" name="Ink 16">
                <a:extLst>
                  <a:ext uri="{FF2B5EF4-FFF2-40B4-BE49-F238E27FC236}">
                    <a16:creationId xmlns:a16="http://schemas.microsoft.com/office/drawing/2014/main" id="{131F1FA5-B397-BD48-8929-53314203860F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2937682" y="1397415"/>
                <a:ext cx="365400" cy="42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20" name="Ink 20">
                <a:extLst>
                  <a:ext uri="{FF2B5EF4-FFF2-40B4-BE49-F238E27FC236}">
                    <a16:creationId xmlns:a16="http://schemas.microsoft.com/office/drawing/2014/main" id="{130C88B7-B9E1-0C48-9288-6CF7562AAE54}"/>
                  </a:ext>
                </a:extLst>
              </p14:cNvPr>
              <p14:cNvContentPartPr/>
              <p14:nvPr/>
            </p14:nvContentPartPr>
            <p14:xfrm>
              <a:off x="3525202" y="1386255"/>
              <a:ext cx="937440" cy="404640"/>
            </p14:xfrm>
          </p:contentPart>
        </mc:Choice>
        <mc:Fallback>
          <p:pic>
            <p:nvPicPr>
              <p:cNvPr id="20" name="Ink 20">
                <a:extLst>
                  <a:ext uri="{FF2B5EF4-FFF2-40B4-BE49-F238E27FC236}">
                    <a16:creationId xmlns:a16="http://schemas.microsoft.com/office/drawing/2014/main" id="{130C88B7-B9E1-0C48-9288-6CF7562AAE54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512962" y="1373655"/>
                <a:ext cx="962280" cy="42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930A998-0978-2447-8420-B988983FFE1E}"/>
                  </a:ext>
                </a:extLst>
              </p14:cNvPr>
              <p14:cNvContentPartPr/>
              <p14:nvPr/>
            </p14:nvContentPartPr>
            <p14:xfrm>
              <a:off x="5844696" y="1222455"/>
              <a:ext cx="459720" cy="4107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930A998-0978-2447-8420-B988983FFE1E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5832456" y="1209855"/>
                <a:ext cx="484560" cy="4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28" name="Ink 28">
                <a:extLst>
                  <a:ext uri="{FF2B5EF4-FFF2-40B4-BE49-F238E27FC236}">
                    <a16:creationId xmlns:a16="http://schemas.microsoft.com/office/drawing/2014/main" id="{B191E2DB-2127-B244-83C8-043FFFA96270}"/>
                  </a:ext>
                </a:extLst>
              </p14:cNvPr>
              <p14:cNvContentPartPr/>
              <p14:nvPr/>
            </p14:nvContentPartPr>
            <p14:xfrm>
              <a:off x="4545738" y="1261695"/>
              <a:ext cx="932760" cy="598680"/>
            </p14:xfrm>
          </p:contentPart>
        </mc:Choice>
        <mc:Fallback>
          <p:pic>
            <p:nvPicPr>
              <p:cNvPr id="28" name="Ink 28">
                <a:extLst>
                  <a:ext uri="{FF2B5EF4-FFF2-40B4-BE49-F238E27FC236}">
                    <a16:creationId xmlns:a16="http://schemas.microsoft.com/office/drawing/2014/main" id="{B191E2DB-2127-B244-83C8-043FFFA96270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4533498" y="1249095"/>
                <a:ext cx="957600" cy="62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C5DFA36-21C6-C246-BEB1-E4AC780DAED3}"/>
                  </a:ext>
                </a:extLst>
              </p14:cNvPr>
              <p14:cNvContentPartPr/>
              <p14:nvPr/>
            </p14:nvContentPartPr>
            <p14:xfrm>
              <a:off x="4972698" y="1604775"/>
              <a:ext cx="68040" cy="1249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C5DFA36-21C6-C246-BEB1-E4AC780DAED3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4960098" y="1592535"/>
                <a:ext cx="9288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420785A-CD82-0948-86BC-4A3202706CF5}"/>
                  </a:ext>
                </a:extLst>
              </p14:cNvPr>
              <p14:cNvContentPartPr/>
              <p14:nvPr/>
            </p14:nvContentPartPr>
            <p14:xfrm>
              <a:off x="6985868" y="1419375"/>
              <a:ext cx="334440" cy="104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420785A-CD82-0948-86BC-4A3202706CF5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6973268" y="1406775"/>
                <a:ext cx="35928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8C0AE632-965B-3C46-97FE-0B00393E540C}"/>
                  </a:ext>
                </a:extLst>
              </p14:cNvPr>
              <p14:cNvContentPartPr/>
              <p14:nvPr/>
            </p14:nvContentPartPr>
            <p14:xfrm>
              <a:off x="7115828" y="1667775"/>
              <a:ext cx="353880" cy="208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8C0AE632-965B-3C46-97FE-0B00393E540C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7103228" y="1655535"/>
                <a:ext cx="3787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FDC9037-BA23-3441-9F2B-4A0FAF34354B}"/>
                  </a:ext>
                </a:extLst>
              </p14:cNvPr>
              <p14:cNvContentPartPr/>
              <p14:nvPr/>
            </p14:nvContentPartPr>
            <p14:xfrm>
              <a:off x="8368268" y="1345215"/>
              <a:ext cx="380880" cy="4096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FDC9037-BA23-3441-9F2B-4A0FAF34354B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8355668" y="1332615"/>
                <a:ext cx="40572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35" name="Ink 35">
                <a:extLst>
                  <a:ext uri="{FF2B5EF4-FFF2-40B4-BE49-F238E27FC236}">
                    <a16:creationId xmlns:a16="http://schemas.microsoft.com/office/drawing/2014/main" id="{9165CDB5-D7AB-A140-9A89-B78DCD41C4A2}"/>
                  </a:ext>
                </a:extLst>
              </p14:cNvPr>
              <p14:cNvContentPartPr/>
              <p14:nvPr/>
            </p14:nvContentPartPr>
            <p14:xfrm>
              <a:off x="1187362" y="2198775"/>
              <a:ext cx="158040" cy="144000"/>
            </p14:xfrm>
          </p:contentPart>
        </mc:Choice>
        <mc:Fallback>
          <p:pic>
            <p:nvPicPr>
              <p:cNvPr id="35" name="Ink 35">
                <a:extLst>
                  <a:ext uri="{FF2B5EF4-FFF2-40B4-BE49-F238E27FC236}">
                    <a16:creationId xmlns:a16="http://schemas.microsoft.com/office/drawing/2014/main" id="{9165CDB5-D7AB-A140-9A89-B78DCD41C4A2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1174762" y="2186175"/>
                <a:ext cx="18288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38" name="Ink 38">
                <a:extLst>
                  <a:ext uri="{FF2B5EF4-FFF2-40B4-BE49-F238E27FC236}">
                    <a16:creationId xmlns:a16="http://schemas.microsoft.com/office/drawing/2014/main" id="{380961C3-C654-DF4D-A793-1FC1196C41BE}"/>
                  </a:ext>
                </a:extLst>
              </p14:cNvPr>
              <p14:cNvContentPartPr/>
              <p14:nvPr/>
            </p14:nvContentPartPr>
            <p14:xfrm>
              <a:off x="1674442" y="2003655"/>
              <a:ext cx="1072080" cy="445680"/>
            </p14:xfrm>
          </p:contentPart>
        </mc:Choice>
        <mc:Fallback>
          <p:pic>
            <p:nvPicPr>
              <p:cNvPr id="38" name="Ink 38">
                <a:extLst>
                  <a:ext uri="{FF2B5EF4-FFF2-40B4-BE49-F238E27FC236}">
                    <a16:creationId xmlns:a16="http://schemas.microsoft.com/office/drawing/2014/main" id="{380961C3-C654-DF4D-A793-1FC1196C41BE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1661842" y="1991415"/>
                <a:ext cx="1096920" cy="47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46" name="Ink 46">
                <a:extLst>
                  <a:ext uri="{FF2B5EF4-FFF2-40B4-BE49-F238E27FC236}">
                    <a16:creationId xmlns:a16="http://schemas.microsoft.com/office/drawing/2014/main" id="{D4AD0123-9C17-2D4F-B1DD-057715143681}"/>
                  </a:ext>
                </a:extLst>
              </p14:cNvPr>
              <p14:cNvContentPartPr/>
              <p14:nvPr/>
            </p14:nvContentPartPr>
            <p14:xfrm>
              <a:off x="2820322" y="2022375"/>
              <a:ext cx="1781640" cy="445680"/>
            </p14:xfrm>
          </p:contentPart>
        </mc:Choice>
        <mc:Fallback>
          <p:pic>
            <p:nvPicPr>
              <p:cNvPr id="46" name="Ink 46">
                <a:extLst>
                  <a:ext uri="{FF2B5EF4-FFF2-40B4-BE49-F238E27FC236}">
                    <a16:creationId xmlns:a16="http://schemas.microsoft.com/office/drawing/2014/main" id="{D4AD0123-9C17-2D4F-B1DD-057715143681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2807722" y="2009775"/>
                <a:ext cx="1806480" cy="47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50" name="Ink 50">
                <a:extLst>
                  <a:ext uri="{FF2B5EF4-FFF2-40B4-BE49-F238E27FC236}">
                    <a16:creationId xmlns:a16="http://schemas.microsoft.com/office/drawing/2014/main" id="{06A6ACD3-D370-F74D-AB9D-7B3725E06639}"/>
                  </a:ext>
                </a:extLst>
              </p14:cNvPr>
              <p14:cNvContentPartPr/>
              <p14:nvPr/>
            </p14:nvContentPartPr>
            <p14:xfrm>
              <a:off x="5821642" y="1808895"/>
              <a:ext cx="413280" cy="649800"/>
            </p14:xfrm>
          </p:contentPart>
        </mc:Choice>
        <mc:Fallback>
          <p:pic>
            <p:nvPicPr>
              <p:cNvPr id="50" name="Ink 50">
                <a:extLst>
                  <a:ext uri="{FF2B5EF4-FFF2-40B4-BE49-F238E27FC236}">
                    <a16:creationId xmlns:a16="http://schemas.microsoft.com/office/drawing/2014/main" id="{06A6ACD3-D370-F74D-AB9D-7B3725E06639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5809042" y="1796655"/>
                <a:ext cx="438120" cy="67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73B8E29B-6C67-8B4E-BAEB-AEF0AEB49270}"/>
                  </a:ext>
                </a:extLst>
              </p14:cNvPr>
              <p14:cNvContentPartPr/>
              <p14:nvPr/>
            </p14:nvContentPartPr>
            <p14:xfrm>
              <a:off x="5362282" y="1924815"/>
              <a:ext cx="578880" cy="42264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73B8E29B-6C67-8B4E-BAEB-AEF0AEB49270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5349682" y="1912575"/>
                <a:ext cx="603720" cy="44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54" name="Ink 54">
                <a:extLst>
                  <a:ext uri="{FF2B5EF4-FFF2-40B4-BE49-F238E27FC236}">
                    <a16:creationId xmlns:a16="http://schemas.microsoft.com/office/drawing/2014/main" id="{7D8E8A39-07B6-6F4B-976D-E05E9D333D92}"/>
                  </a:ext>
                </a:extLst>
              </p14:cNvPr>
              <p14:cNvContentPartPr/>
              <p14:nvPr/>
            </p14:nvContentPartPr>
            <p14:xfrm>
              <a:off x="4703482" y="1966575"/>
              <a:ext cx="733320" cy="650160"/>
            </p14:xfrm>
          </p:contentPart>
        </mc:Choice>
        <mc:Fallback>
          <p:pic>
            <p:nvPicPr>
              <p:cNvPr id="54" name="Ink 54">
                <a:extLst>
                  <a:ext uri="{FF2B5EF4-FFF2-40B4-BE49-F238E27FC236}">
                    <a16:creationId xmlns:a16="http://schemas.microsoft.com/office/drawing/2014/main" id="{7D8E8A39-07B6-6F4B-976D-E05E9D333D92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4691242" y="1954328"/>
                <a:ext cx="758160" cy="6750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57" name="Ink 57">
                <a:extLst>
                  <a:ext uri="{FF2B5EF4-FFF2-40B4-BE49-F238E27FC236}">
                    <a16:creationId xmlns:a16="http://schemas.microsoft.com/office/drawing/2014/main" id="{B0887931-59C3-0045-A97D-1FF41A96CC96}"/>
                  </a:ext>
                </a:extLst>
              </p14:cNvPr>
              <p14:cNvContentPartPr/>
              <p14:nvPr/>
            </p14:nvContentPartPr>
            <p14:xfrm>
              <a:off x="5000482" y="2319375"/>
              <a:ext cx="65160" cy="28080"/>
            </p14:xfrm>
          </p:contentPart>
        </mc:Choice>
        <mc:Fallback>
          <p:pic>
            <p:nvPicPr>
              <p:cNvPr id="57" name="Ink 57">
                <a:extLst>
                  <a:ext uri="{FF2B5EF4-FFF2-40B4-BE49-F238E27FC236}">
                    <a16:creationId xmlns:a16="http://schemas.microsoft.com/office/drawing/2014/main" id="{B0887931-59C3-0045-A97D-1FF41A96CC96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4987882" y="2306775"/>
                <a:ext cx="900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2A1D735E-54E2-6B4B-BBB3-7DD67676EB9D}"/>
                  </a:ext>
                </a:extLst>
              </p14:cNvPr>
              <p14:cNvContentPartPr/>
              <p14:nvPr/>
            </p14:nvContentPartPr>
            <p14:xfrm>
              <a:off x="6958086" y="2078175"/>
              <a:ext cx="260280" cy="972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2A1D735E-54E2-6B4B-BBB3-7DD67676EB9D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6945486" y="2065575"/>
                <a:ext cx="28512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C6132B04-F755-1A44-AAD5-E27D589A39B4}"/>
                  </a:ext>
                </a:extLst>
              </p14:cNvPr>
              <p14:cNvContentPartPr/>
              <p14:nvPr/>
            </p14:nvContentPartPr>
            <p14:xfrm>
              <a:off x="6976446" y="2300655"/>
              <a:ext cx="455040" cy="1908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C6132B04-F755-1A44-AAD5-E27D589A39B4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6964206" y="2288415"/>
                <a:ext cx="4798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62" name="Ink 62">
                <a:extLst>
                  <a:ext uri="{FF2B5EF4-FFF2-40B4-BE49-F238E27FC236}">
                    <a16:creationId xmlns:a16="http://schemas.microsoft.com/office/drawing/2014/main" id="{94CA92C5-931E-1449-992C-06AEA28B69C4}"/>
                  </a:ext>
                </a:extLst>
              </p14:cNvPr>
              <p14:cNvContentPartPr/>
              <p14:nvPr/>
            </p14:nvContentPartPr>
            <p14:xfrm>
              <a:off x="8043486" y="1891335"/>
              <a:ext cx="705600" cy="420120"/>
            </p14:xfrm>
          </p:contentPart>
        </mc:Choice>
        <mc:Fallback>
          <p:pic>
            <p:nvPicPr>
              <p:cNvPr id="62" name="Ink 62">
                <a:extLst>
                  <a:ext uri="{FF2B5EF4-FFF2-40B4-BE49-F238E27FC236}">
                    <a16:creationId xmlns:a16="http://schemas.microsoft.com/office/drawing/2014/main" id="{94CA92C5-931E-1449-992C-06AEA28B69C4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8031246" y="1879095"/>
                <a:ext cx="730440" cy="44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131" name="Ink 131">
                <a:extLst>
                  <a:ext uri="{FF2B5EF4-FFF2-40B4-BE49-F238E27FC236}">
                    <a16:creationId xmlns:a16="http://schemas.microsoft.com/office/drawing/2014/main" id="{459D07C6-DB56-4D4D-9826-61284F533295}"/>
                  </a:ext>
                </a:extLst>
              </p14:cNvPr>
              <p14:cNvContentPartPr/>
              <p14:nvPr/>
            </p14:nvContentPartPr>
            <p14:xfrm>
              <a:off x="723322" y="2588295"/>
              <a:ext cx="2259720" cy="733320"/>
            </p14:xfrm>
          </p:contentPart>
        </mc:Choice>
        <mc:Fallback>
          <p:pic>
            <p:nvPicPr>
              <p:cNvPr id="131" name="Ink 131">
                <a:extLst>
                  <a:ext uri="{FF2B5EF4-FFF2-40B4-BE49-F238E27FC236}">
                    <a16:creationId xmlns:a16="http://schemas.microsoft.com/office/drawing/2014/main" id="{459D07C6-DB56-4D4D-9826-61284F533295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711080" y="2575695"/>
                <a:ext cx="2284564" cy="75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136" name="Ink 136">
                <a:extLst>
                  <a:ext uri="{FF2B5EF4-FFF2-40B4-BE49-F238E27FC236}">
                    <a16:creationId xmlns:a16="http://schemas.microsoft.com/office/drawing/2014/main" id="{1B2B97E1-E3FA-854D-84EA-003CE6D75C90}"/>
                  </a:ext>
                </a:extLst>
              </p14:cNvPr>
              <p14:cNvContentPartPr/>
              <p14:nvPr/>
            </p14:nvContentPartPr>
            <p14:xfrm>
              <a:off x="3191482" y="2718255"/>
              <a:ext cx="946440" cy="487440"/>
            </p14:xfrm>
          </p:contentPart>
        </mc:Choice>
        <mc:Fallback>
          <p:pic>
            <p:nvPicPr>
              <p:cNvPr id="136" name="Ink 136">
                <a:extLst>
                  <a:ext uri="{FF2B5EF4-FFF2-40B4-BE49-F238E27FC236}">
                    <a16:creationId xmlns:a16="http://schemas.microsoft.com/office/drawing/2014/main" id="{1B2B97E1-E3FA-854D-84EA-003CE6D75C90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3178887" y="2705655"/>
                <a:ext cx="971271" cy="51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E236EB8F-4C4F-7A41-9392-557703C5F1C1}"/>
                  </a:ext>
                </a:extLst>
              </p14:cNvPr>
              <p14:cNvContentPartPr/>
              <p14:nvPr/>
            </p14:nvContentPartPr>
            <p14:xfrm>
              <a:off x="6512605" y="2783055"/>
              <a:ext cx="360" cy="360"/>
            </p14:xfrm>
          </p:contentPart>
        </mc:Choice>
        <mc:Fallback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E236EB8F-4C4F-7A41-9392-557703C5F1C1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6500365" y="2770815"/>
                <a:ext cx="2520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D4E84421-782F-2042-936D-23FCCB78863C}"/>
                  </a:ext>
                </a:extLst>
              </p14:cNvPr>
              <p14:cNvContentPartPr/>
              <p14:nvPr/>
            </p14:nvContentPartPr>
            <p14:xfrm>
              <a:off x="6197245" y="2671815"/>
              <a:ext cx="426960" cy="455040"/>
            </p14:xfrm>
          </p:contentPart>
        </mc:Choice>
        <mc:Fallback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D4E84421-782F-2042-936D-23FCCB78863C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6185005" y="2659215"/>
                <a:ext cx="451800" cy="47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367E8B01-E73A-E046-979B-E504780BE9AD}"/>
                  </a:ext>
                </a:extLst>
              </p14:cNvPr>
              <p14:cNvContentPartPr/>
              <p14:nvPr/>
            </p14:nvContentPartPr>
            <p14:xfrm>
              <a:off x="5733205" y="2718255"/>
              <a:ext cx="343800" cy="468720"/>
            </p14:xfrm>
          </p:contentPart>
        </mc:Choice>
        <mc:Fallback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367E8B01-E73A-E046-979B-E504780BE9AD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5720965" y="2705655"/>
                <a:ext cx="368640" cy="49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145" name="Ink 145">
                <a:extLst>
                  <a:ext uri="{FF2B5EF4-FFF2-40B4-BE49-F238E27FC236}">
                    <a16:creationId xmlns:a16="http://schemas.microsoft.com/office/drawing/2014/main" id="{D8EDDBEB-B13C-3E47-87C0-7341FE105BF5}"/>
                  </a:ext>
                </a:extLst>
              </p14:cNvPr>
              <p14:cNvContentPartPr/>
              <p14:nvPr/>
            </p14:nvContentPartPr>
            <p14:xfrm>
              <a:off x="4397482" y="2745975"/>
              <a:ext cx="1328523" cy="640800"/>
            </p14:xfrm>
          </p:contentPart>
        </mc:Choice>
        <mc:Fallback>
          <p:pic>
            <p:nvPicPr>
              <p:cNvPr id="145" name="Ink 145">
                <a:extLst>
                  <a:ext uri="{FF2B5EF4-FFF2-40B4-BE49-F238E27FC236}">
                    <a16:creationId xmlns:a16="http://schemas.microsoft.com/office/drawing/2014/main" id="{D8EDDBEB-B13C-3E47-87C0-7341FE105BF5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4384881" y="2733735"/>
                <a:ext cx="1353365" cy="66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47851955-BD84-2548-89E2-E01CF9ADB1D5}"/>
                  </a:ext>
                </a:extLst>
              </p14:cNvPr>
              <p14:cNvContentPartPr/>
              <p14:nvPr/>
            </p14:nvContentPartPr>
            <p14:xfrm>
              <a:off x="5408485" y="3210015"/>
              <a:ext cx="38160" cy="120960"/>
            </p14:xfrm>
          </p:contentPart>
        </mc:Choice>
        <mc:Fallback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47851955-BD84-2548-89E2-E01CF9ADB1D5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5396245" y="3197415"/>
                <a:ext cx="6300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8E556F02-5BA4-754B-AA9F-275516341EE2}"/>
                  </a:ext>
                </a:extLst>
              </p14:cNvPr>
              <p14:cNvContentPartPr/>
              <p14:nvPr/>
            </p14:nvContentPartPr>
            <p14:xfrm>
              <a:off x="6990339" y="2792415"/>
              <a:ext cx="348120" cy="65160"/>
            </p14:xfrm>
          </p:contentPart>
        </mc:Choice>
        <mc:Fallback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8E556F02-5BA4-754B-AA9F-275516341EE2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6978099" y="2779815"/>
                <a:ext cx="37296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3F776857-93D6-D941-8BBC-5379F4908F4F}"/>
                  </a:ext>
                </a:extLst>
              </p14:cNvPr>
              <p14:cNvContentPartPr/>
              <p14:nvPr/>
            </p14:nvContentPartPr>
            <p14:xfrm>
              <a:off x="7078539" y="3047655"/>
              <a:ext cx="389880" cy="69840"/>
            </p14:xfrm>
          </p:contentPart>
        </mc:Choice>
        <mc:Fallback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3F776857-93D6-D941-8BBC-5379F4908F4F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7066299" y="3035415"/>
                <a:ext cx="41472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155" name="Ink 155">
                <a:extLst>
                  <a:ext uri="{FF2B5EF4-FFF2-40B4-BE49-F238E27FC236}">
                    <a16:creationId xmlns:a16="http://schemas.microsoft.com/office/drawing/2014/main" id="{679A3A4B-93B3-6446-B3A5-403FB5F52386}"/>
                  </a:ext>
                </a:extLst>
              </p14:cNvPr>
              <p14:cNvContentPartPr/>
              <p14:nvPr/>
            </p14:nvContentPartPr>
            <p14:xfrm>
              <a:off x="8080779" y="2681175"/>
              <a:ext cx="754560" cy="622080"/>
            </p14:xfrm>
          </p:contentPart>
        </mc:Choice>
        <mc:Fallback>
          <p:pic>
            <p:nvPicPr>
              <p:cNvPr id="155" name="Ink 155">
                <a:extLst>
                  <a:ext uri="{FF2B5EF4-FFF2-40B4-BE49-F238E27FC236}">
                    <a16:creationId xmlns:a16="http://schemas.microsoft.com/office/drawing/2014/main" id="{679A3A4B-93B3-6446-B3A5-403FB5F52386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8068179" y="2668575"/>
                <a:ext cx="779400" cy="64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F60EB094-2DA9-7741-AAFA-B002C83633FB}"/>
                  </a:ext>
                </a:extLst>
              </p14:cNvPr>
              <p14:cNvContentPartPr/>
              <p14:nvPr/>
            </p14:nvContentPartPr>
            <p14:xfrm>
              <a:off x="732682" y="4007775"/>
              <a:ext cx="60840" cy="125640"/>
            </p14:xfrm>
          </p:contentPart>
        </mc:Choice>
        <mc:Fallback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F60EB094-2DA9-7741-AAFA-B002C83633FB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720442" y="3995175"/>
                <a:ext cx="8568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161" name="Ink 161">
                <a:extLst>
                  <a:ext uri="{FF2B5EF4-FFF2-40B4-BE49-F238E27FC236}">
                    <a16:creationId xmlns:a16="http://schemas.microsoft.com/office/drawing/2014/main" id="{5AC96F7D-1619-3443-9283-A28DD5381558}"/>
                  </a:ext>
                </a:extLst>
              </p14:cNvPr>
              <p14:cNvContentPartPr/>
              <p14:nvPr/>
            </p14:nvContentPartPr>
            <p14:xfrm>
              <a:off x="1215082" y="3840735"/>
              <a:ext cx="2333880" cy="514440"/>
            </p14:xfrm>
          </p:contentPart>
        </mc:Choice>
        <mc:Fallback>
          <p:pic>
            <p:nvPicPr>
              <p:cNvPr id="161" name="Ink 161">
                <a:extLst>
                  <a:ext uri="{FF2B5EF4-FFF2-40B4-BE49-F238E27FC236}">
                    <a16:creationId xmlns:a16="http://schemas.microsoft.com/office/drawing/2014/main" id="{5AC96F7D-1619-3443-9283-A28DD5381558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1202840" y="3828495"/>
                <a:ext cx="2358724" cy="53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166" name="Ink 166">
                <a:extLst>
                  <a:ext uri="{FF2B5EF4-FFF2-40B4-BE49-F238E27FC236}">
                    <a16:creationId xmlns:a16="http://schemas.microsoft.com/office/drawing/2014/main" id="{2EF0C597-2AA6-1F4C-BF6A-F5BF99CA231B}"/>
                  </a:ext>
                </a:extLst>
              </p14:cNvPr>
              <p14:cNvContentPartPr/>
              <p14:nvPr/>
            </p14:nvContentPartPr>
            <p14:xfrm>
              <a:off x="2931562" y="3701415"/>
              <a:ext cx="1842480" cy="670680"/>
            </p14:xfrm>
          </p:contentPart>
        </mc:Choice>
        <mc:Fallback>
          <p:pic>
            <p:nvPicPr>
              <p:cNvPr id="166" name="Ink 166">
                <a:extLst>
                  <a:ext uri="{FF2B5EF4-FFF2-40B4-BE49-F238E27FC236}">
                    <a16:creationId xmlns:a16="http://schemas.microsoft.com/office/drawing/2014/main" id="{2EF0C597-2AA6-1F4C-BF6A-F5BF99CA231B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2918962" y="3689168"/>
                <a:ext cx="1867320" cy="6955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131A222D-9259-1449-817A-8D5F8319E43D}"/>
                  </a:ext>
                </a:extLst>
              </p14:cNvPr>
              <p14:cNvContentPartPr/>
              <p14:nvPr/>
            </p14:nvContentPartPr>
            <p14:xfrm>
              <a:off x="6427454" y="3655335"/>
              <a:ext cx="466200" cy="464400"/>
            </p14:xfrm>
          </p:contentPart>
        </mc:Choice>
        <mc:Fallback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131A222D-9259-1449-817A-8D5F8319E43D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6414854" y="3642735"/>
                <a:ext cx="491040" cy="48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68F35B61-0B0A-F64B-80B7-233B4DF7EEAE}"/>
                  </a:ext>
                </a:extLst>
              </p14:cNvPr>
              <p14:cNvContentPartPr/>
              <p14:nvPr/>
            </p14:nvContentPartPr>
            <p14:xfrm>
              <a:off x="5993294" y="3747855"/>
              <a:ext cx="343800" cy="402120"/>
            </p14:xfrm>
          </p:contentPart>
        </mc:Choice>
        <mc:Fallback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68F35B61-0B0A-F64B-80B7-233B4DF7EEAE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5980694" y="3735615"/>
                <a:ext cx="368640" cy="42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172" name="Ink 172">
                <a:extLst>
                  <a:ext uri="{FF2B5EF4-FFF2-40B4-BE49-F238E27FC236}">
                    <a16:creationId xmlns:a16="http://schemas.microsoft.com/office/drawing/2014/main" id="{10ABB6A0-AF6B-4944-AE45-1960BDF39EE4}"/>
                  </a:ext>
                </a:extLst>
              </p14:cNvPr>
              <p14:cNvContentPartPr/>
              <p14:nvPr/>
            </p14:nvContentPartPr>
            <p14:xfrm>
              <a:off x="5009774" y="3822015"/>
              <a:ext cx="835200" cy="689040"/>
            </p14:xfrm>
          </p:contentPart>
        </mc:Choice>
        <mc:Fallback>
          <p:pic>
            <p:nvPicPr>
              <p:cNvPr id="172" name="Ink 172">
                <a:extLst>
                  <a:ext uri="{FF2B5EF4-FFF2-40B4-BE49-F238E27FC236}">
                    <a16:creationId xmlns:a16="http://schemas.microsoft.com/office/drawing/2014/main" id="{10ABB6A0-AF6B-4944-AE45-1960BDF39EE4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4997174" y="3809775"/>
                <a:ext cx="860040" cy="71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F4443F4F-9C5B-3343-A2FF-D654C08BCEFD}"/>
                  </a:ext>
                </a:extLst>
              </p14:cNvPr>
              <p14:cNvContentPartPr/>
              <p14:nvPr/>
            </p14:nvContentPartPr>
            <p14:xfrm>
              <a:off x="5361854" y="4284255"/>
              <a:ext cx="102600" cy="109080"/>
            </p14:xfrm>
          </p:contentPart>
        </mc:Choice>
        <mc:Fallback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F4443F4F-9C5B-3343-A2FF-D654C08BCEFD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5349614" y="4271655"/>
                <a:ext cx="12744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601F3340-1BC8-A74C-90D7-F93F28C65995}"/>
                  </a:ext>
                </a:extLst>
              </p14:cNvPr>
              <p14:cNvContentPartPr/>
              <p14:nvPr/>
            </p14:nvContentPartPr>
            <p14:xfrm>
              <a:off x="7227014" y="3831375"/>
              <a:ext cx="147600" cy="360"/>
            </p14:xfrm>
          </p:contentPart>
        </mc:Choice>
        <mc:Fallback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601F3340-1BC8-A74C-90D7-F93F28C65995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7214774" y="3819135"/>
                <a:ext cx="17244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086CC88C-4205-A44A-986E-962E42EECB5F}"/>
                  </a:ext>
                </a:extLst>
              </p14:cNvPr>
              <p14:cNvContentPartPr/>
              <p14:nvPr/>
            </p14:nvContentPartPr>
            <p14:xfrm>
              <a:off x="7189934" y="4156095"/>
              <a:ext cx="399240" cy="28080"/>
            </p14:xfrm>
          </p:contentPart>
        </mc:Choice>
        <mc:Fallback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086CC88C-4205-A44A-986E-962E42EECB5F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7177694" y="4143855"/>
                <a:ext cx="42408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BAE9DBEC-E723-734F-9646-ACB6130A2220}"/>
                  </a:ext>
                </a:extLst>
              </p14:cNvPr>
              <p14:cNvContentPartPr/>
              <p14:nvPr/>
            </p14:nvContentPartPr>
            <p14:xfrm>
              <a:off x="7338260" y="3868455"/>
              <a:ext cx="343800" cy="360"/>
            </p14:xfrm>
          </p:contentPart>
        </mc:Choice>
        <mc:Fallback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BAE9DBEC-E723-734F-9646-ACB6130A2220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7326020" y="3856215"/>
                <a:ext cx="36864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5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00CA0930-825F-9E49-A2D9-76B83EFBD743}"/>
                  </a:ext>
                </a:extLst>
              </p14:cNvPr>
              <p14:cNvContentPartPr/>
              <p14:nvPr/>
            </p14:nvContentPartPr>
            <p14:xfrm>
              <a:off x="8303420" y="3557775"/>
              <a:ext cx="436320" cy="711360"/>
            </p14:xfrm>
          </p:contentPart>
        </mc:Choice>
        <mc:Fallback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00CA0930-825F-9E49-A2D9-76B83EFBD743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8290820" y="3545535"/>
                <a:ext cx="461160" cy="73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186" name="Ink 186">
                <a:extLst>
                  <a:ext uri="{FF2B5EF4-FFF2-40B4-BE49-F238E27FC236}">
                    <a16:creationId xmlns:a16="http://schemas.microsoft.com/office/drawing/2014/main" id="{FB5231D8-F526-AC4D-9AA0-ECF13524F357}"/>
                  </a:ext>
                </a:extLst>
              </p14:cNvPr>
              <p14:cNvContentPartPr/>
              <p14:nvPr/>
            </p14:nvContentPartPr>
            <p14:xfrm>
              <a:off x="1210114" y="5143170"/>
              <a:ext cx="146160" cy="157320"/>
            </p14:xfrm>
          </p:contentPart>
        </mc:Choice>
        <mc:Fallback>
          <p:pic>
            <p:nvPicPr>
              <p:cNvPr id="186" name="Ink 186">
                <a:extLst>
                  <a:ext uri="{FF2B5EF4-FFF2-40B4-BE49-F238E27FC236}">
                    <a16:creationId xmlns:a16="http://schemas.microsoft.com/office/drawing/2014/main" id="{FB5231D8-F526-AC4D-9AA0-ECF13524F357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1197514" y="5130570"/>
                <a:ext cx="17100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8AA74E89-17FD-C749-81D6-41AC14F431EE}"/>
                  </a:ext>
                </a:extLst>
              </p14:cNvPr>
              <p14:cNvContentPartPr/>
              <p14:nvPr/>
            </p14:nvContentPartPr>
            <p14:xfrm>
              <a:off x="1826434" y="5210490"/>
              <a:ext cx="123480" cy="157320"/>
            </p14:xfrm>
          </p:contentPart>
        </mc:Choice>
        <mc:Fallback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8AA74E89-17FD-C749-81D6-41AC14F431EE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1813834" y="5197890"/>
                <a:ext cx="14832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190" name="Ink 190">
                <a:extLst>
                  <a:ext uri="{FF2B5EF4-FFF2-40B4-BE49-F238E27FC236}">
                    <a16:creationId xmlns:a16="http://schemas.microsoft.com/office/drawing/2014/main" id="{E060908A-0039-A549-AE91-67378233927A}"/>
                  </a:ext>
                </a:extLst>
              </p14:cNvPr>
              <p14:cNvContentPartPr/>
              <p14:nvPr/>
            </p14:nvContentPartPr>
            <p14:xfrm>
              <a:off x="1557514" y="4604610"/>
              <a:ext cx="201960" cy="158040"/>
            </p14:xfrm>
          </p:contentPart>
        </mc:Choice>
        <mc:Fallback>
          <p:pic>
            <p:nvPicPr>
              <p:cNvPr id="190" name="Ink 190">
                <a:extLst>
                  <a:ext uri="{FF2B5EF4-FFF2-40B4-BE49-F238E27FC236}">
                    <a16:creationId xmlns:a16="http://schemas.microsoft.com/office/drawing/2014/main" id="{E060908A-0039-A549-AE91-67378233927A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1544914" y="4592010"/>
                <a:ext cx="22680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3">
            <p14:nvContentPartPr>
              <p14:cNvPr id="197" name="Ink 197">
                <a:extLst>
                  <a:ext uri="{FF2B5EF4-FFF2-40B4-BE49-F238E27FC236}">
                    <a16:creationId xmlns:a16="http://schemas.microsoft.com/office/drawing/2014/main" id="{027E86CE-16E2-D44B-9B70-2E61EB044E8D}"/>
                  </a:ext>
                </a:extLst>
              </p14:cNvPr>
              <p14:cNvContentPartPr/>
              <p14:nvPr/>
            </p14:nvContentPartPr>
            <p14:xfrm>
              <a:off x="3663874" y="4728450"/>
              <a:ext cx="910080" cy="543960"/>
            </p14:xfrm>
          </p:contentPart>
        </mc:Choice>
        <mc:Fallback>
          <p:pic>
            <p:nvPicPr>
              <p:cNvPr id="197" name="Ink 197">
                <a:extLst>
                  <a:ext uri="{FF2B5EF4-FFF2-40B4-BE49-F238E27FC236}">
                    <a16:creationId xmlns:a16="http://schemas.microsoft.com/office/drawing/2014/main" id="{027E86CE-16E2-D44B-9B70-2E61EB044E8D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3651634" y="4716210"/>
                <a:ext cx="934920" cy="56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5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54A74F1F-AAA4-5B4F-8391-364061D8D6B2}"/>
                  </a:ext>
                </a:extLst>
              </p14:cNvPr>
              <p14:cNvContentPartPr/>
              <p14:nvPr/>
            </p14:nvContentPartPr>
            <p14:xfrm>
              <a:off x="6174009" y="5064690"/>
              <a:ext cx="213120" cy="226800"/>
            </p14:xfrm>
          </p:contentPart>
        </mc:Choice>
        <mc:Fallback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54A74F1F-AAA4-5B4F-8391-364061D8D6B2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6161409" y="5052090"/>
                <a:ext cx="23796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7">
            <p14:nvContentPartPr>
              <p14:cNvPr id="205" name="Ink 205">
                <a:extLst>
                  <a:ext uri="{FF2B5EF4-FFF2-40B4-BE49-F238E27FC236}">
                    <a16:creationId xmlns:a16="http://schemas.microsoft.com/office/drawing/2014/main" id="{026EA93E-B36B-9946-B855-05C7B3BB83B3}"/>
                  </a:ext>
                </a:extLst>
              </p14:cNvPr>
              <p14:cNvContentPartPr/>
              <p14:nvPr/>
            </p14:nvContentPartPr>
            <p14:xfrm>
              <a:off x="6779169" y="4661130"/>
              <a:ext cx="1504800" cy="773640"/>
            </p14:xfrm>
          </p:contentPart>
        </mc:Choice>
        <mc:Fallback>
          <p:pic>
            <p:nvPicPr>
              <p:cNvPr id="205" name="Ink 205">
                <a:extLst>
                  <a:ext uri="{FF2B5EF4-FFF2-40B4-BE49-F238E27FC236}">
                    <a16:creationId xmlns:a16="http://schemas.microsoft.com/office/drawing/2014/main" id="{026EA93E-B36B-9946-B855-05C7B3BB83B3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6766572" y="4648890"/>
                <a:ext cx="1529634" cy="79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9">
            <p14:nvContentPartPr>
              <p14:cNvPr id="208" name="Ink 208">
                <a:extLst>
                  <a:ext uri="{FF2B5EF4-FFF2-40B4-BE49-F238E27FC236}">
                    <a16:creationId xmlns:a16="http://schemas.microsoft.com/office/drawing/2014/main" id="{7B96C1A1-A35C-0E4D-A09C-B37E98D3AD2E}"/>
                  </a:ext>
                </a:extLst>
              </p14:cNvPr>
              <p14:cNvContentPartPr/>
              <p14:nvPr/>
            </p14:nvContentPartPr>
            <p14:xfrm>
              <a:off x="8403849" y="4549170"/>
              <a:ext cx="807120" cy="652320"/>
            </p14:xfrm>
          </p:contentPart>
        </mc:Choice>
        <mc:Fallback>
          <p:pic>
            <p:nvPicPr>
              <p:cNvPr id="208" name="Ink 208">
                <a:extLst>
                  <a:ext uri="{FF2B5EF4-FFF2-40B4-BE49-F238E27FC236}">
                    <a16:creationId xmlns:a16="http://schemas.microsoft.com/office/drawing/2014/main" id="{7B96C1A1-A35C-0E4D-A09C-B37E98D3AD2E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8391609" y="4536930"/>
                <a:ext cx="831960" cy="67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1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7A5C787E-ED46-E14A-A860-9E1C010FA65B}"/>
                  </a:ext>
                </a:extLst>
              </p14:cNvPr>
              <p14:cNvContentPartPr/>
              <p14:nvPr/>
            </p14:nvContentPartPr>
            <p14:xfrm>
              <a:off x="8874369" y="4515690"/>
              <a:ext cx="22680" cy="865800"/>
            </p14:xfrm>
          </p:contentPart>
        </mc:Choice>
        <mc:Fallback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7A5C787E-ED46-E14A-A860-9E1C010FA65B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8862129" y="4503090"/>
                <a:ext cx="47520" cy="89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3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E56E0EEC-5AB8-1941-8A40-ABEC54BB105A}"/>
                  </a:ext>
                </a:extLst>
              </p14:cNvPr>
              <p14:cNvContentPartPr/>
              <p14:nvPr/>
            </p14:nvContentPartPr>
            <p14:xfrm>
              <a:off x="6101289" y="4515690"/>
              <a:ext cx="423000" cy="1053720"/>
            </p14:xfrm>
          </p:contentPart>
        </mc:Choice>
        <mc:Fallback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E56E0EEC-5AB8-1941-8A40-ABEC54BB105A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6088689" y="4503090"/>
                <a:ext cx="447840" cy="10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5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3E82EEAF-8D81-4743-B061-11500DC39B88}"/>
                  </a:ext>
                </a:extLst>
              </p14:cNvPr>
              <p14:cNvContentPartPr/>
              <p14:nvPr/>
            </p14:nvContentPartPr>
            <p14:xfrm>
              <a:off x="9020169" y="4257930"/>
              <a:ext cx="427680" cy="1585440"/>
            </p14:xfrm>
          </p:contentPart>
        </mc:Choice>
        <mc:Fallback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3E82EEAF-8D81-4743-B061-11500DC39B88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9007569" y="4245330"/>
                <a:ext cx="452520" cy="161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7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B0E17E90-152B-2D40-A9BD-4FC89AFB3CA3}"/>
                  </a:ext>
                </a:extLst>
              </p14:cNvPr>
              <p14:cNvContentPartPr/>
              <p14:nvPr/>
            </p14:nvContentPartPr>
            <p14:xfrm>
              <a:off x="9826929" y="5053530"/>
              <a:ext cx="588600" cy="607320"/>
            </p14:xfrm>
          </p:contentPart>
        </mc:Choice>
        <mc:Fallback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B0E17E90-152B-2D40-A9BD-4FC89AFB3CA3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9814689" y="5040930"/>
                <a:ext cx="613440" cy="63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9">
            <p14:nvContentPartPr>
              <p14:cNvPr id="214" name="Ink 214">
                <a:extLst>
                  <a:ext uri="{FF2B5EF4-FFF2-40B4-BE49-F238E27FC236}">
                    <a16:creationId xmlns:a16="http://schemas.microsoft.com/office/drawing/2014/main" id="{136D810B-5121-6946-B829-B9766B8ED9CB}"/>
                  </a:ext>
                </a:extLst>
              </p14:cNvPr>
              <p14:cNvContentPartPr/>
              <p14:nvPr/>
            </p14:nvContentPartPr>
            <p14:xfrm>
              <a:off x="2260354" y="4504530"/>
              <a:ext cx="1069080" cy="1087200"/>
            </p14:xfrm>
          </p:contentPart>
        </mc:Choice>
        <mc:Fallback>
          <p:pic>
            <p:nvPicPr>
              <p:cNvPr id="214" name="Ink 214">
                <a:extLst>
                  <a:ext uri="{FF2B5EF4-FFF2-40B4-BE49-F238E27FC236}">
                    <a16:creationId xmlns:a16="http://schemas.microsoft.com/office/drawing/2014/main" id="{136D810B-5121-6946-B829-B9766B8ED9CB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2247755" y="4491930"/>
                <a:ext cx="1093917" cy="11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1">
            <p14:nvContentPartPr>
              <p14:cNvPr id="218" name="Ink 218">
                <a:extLst>
                  <a:ext uri="{FF2B5EF4-FFF2-40B4-BE49-F238E27FC236}">
                    <a16:creationId xmlns:a16="http://schemas.microsoft.com/office/drawing/2014/main" id="{FF897EAB-1490-B345-B033-22F6117242B2}"/>
                  </a:ext>
                </a:extLst>
              </p14:cNvPr>
              <p14:cNvContentPartPr/>
              <p14:nvPr/>
            </p14:nvContentPartPr>
            <p14:xfrm>
              <a:off x="4169074" y="4459530"/>
              <a:ext cx="1654800" cy="1382400"/>
            </p14:xfrm>
          </p:contentPart>
        </mc:Choice>
        <mc:Fallback>
          <p:pic>
            <p:nvPicPr>
              <p:cNvPr id="218" name="Ink 218">
                <a:extLst>
                  <a:ext uri="{FF2B5EF4-FFF2-40B4-BE49-F238E27FC236}">
                    <a16:creationId xmlns:a16="http://schemas.microsoft.com/office/drawing/2014/main" id="{FF897EAB-1490-B345-B033-22F6117242B2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4156478" y="4447290"/>
                <a:ext cx="1679633" cy="140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3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7117866D-697A-F249-A3CE-2BFD2B2B15B4}"/>
                  </a:ext>
                </a:extLst>
              </p14:cNvPr>
              <p14:cNvContentPartPr/>
              <p14:nvPr/>
            </p14:nvContentPartPr>
            <p14:xfrm>
              <a:off x="5580274" y="1232490"/>
              <a:ext cx="432720" cy="528840"/>
            </p14:xfrm>
          </p:contentPart>
        </mc:Choice>
        <mc:Fallback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7117866D-697A-F249-A3CE-2BFD2B2B15B4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5567674" y="1219890"/>
                <a:ext cx="457560" cy="55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5781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50D6867B-543A-4149-AA19-AEB883E805F8}"/>
              </a:ext>
            </a:extLst>
          </p:cNvPr>
          <p:cNvSpPr txBox="1"/>
          <p:nvPr/>
        </p:nvSpPr>
        <p:spPr>
          <a:xfrm>
            <a:off x="1692602" y="5480960"/>
            <a:ext cx="5952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800"/>
              <a:t>.°. (.8756)</a:t>
            </a:r>
            <a:r>
              <a:rPr lang="en-GB" sz="2400"/>
              <a:t>10</a:t>
            </a:r>
            <a:r>
              <a:rPr lang="en-GB" sz="4800"/>
              <a:t>=(.7002)</a:t>
            </a:r>
            <a:r>
              <a:rPr lang="en-GB" sz="2400"/>
              <a:t>8 প্রায়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46B312-6EEB-464D-96A2-E49F1F78E7C0}"/>
              </a:ext>
            </a:extLst>
          </p:cNvPr>
          <p:cNvSpPr txBox="1"/>
          <p:nvPr/>
        </p:nvSpPr>
        <p:spPr>
          <a:xfrm>
            <a:off x="3562197" y="295577"/>
            <a:ext cx="7366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800">
                <a:solidFill>
                  <a:srgbClr val="FF0000"/>
                </a:solidFill>
              </a:rPr>
              <a:t> দশমিক থেকে অক্টাল </a:t>
            </a:r>
            <a:endParaRPr lang="en-US" sz="48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D37035-08FC-9C41-B491-3CC857625199}"/>
              </a:ext>
            </a:extLst>
          </p:cNvPr>
          <p:cNvSpPr txBox="1"/>
          <p:nvPr/>
        </p:nvSpPr>
        <p:spPr>
          <a:xfrm>
            <a:off x="3050010" y="3248045"/>
            <a:ext cx="61000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2217B6-AFFA-D543-AD17-0C7FAF2D7DE8}"/>
              </a:ext>
            </a:extLst>
          </p:cNvPr>
          <p:cNvSpPr txBox="1"/>
          <p:nvPr/>
        </p:nvSpPr>
        <p:spPr>
          <a:xfrm>
            <a:off x="2954915" y="3257322"/>
            <a:ext cx="6169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DF47039E-7970-8249-BAA5-7CB9BDDFA3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75818"/>
              </p:ext>
            </p:extLst>
          </p:nvPr>
        </p:nvGraphicFramePr>
        <p:xfrm>
          <a:off x="104578" y="1126574"/>
          <a:ext cx="11531848" cy="4027785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882962">
                  <a:extLst>
                    <a:ext uri="{9D8B030D-6E8A-4147-A177-3AD203B41FA5}">
                      <a16:colId xmlns:a16="http://schemas.microsoft.com/office/drawing/2014/main" val="525246887"/>
                    </a:ext>
                  </a:extLst>
                </a:gridCol>
                <a:gridCol w="2882962">
                  <a:extLst>
                    <a:ext uri="{9D8B030D-6E8A-4147-A177-3AD203B41FA5}">
                      <a16:colId xmlns:a16="http://schemas.microsoft.com/office/drawing/2014/main" val="1668372440"/>
                    </a:ext>
                  </a:extLst>
                </a:gridCol>
                <a:gridCol w="2882962">
                  <a:extLst>
                    <a:ext uri="{9D8B030D-6E8A-4147-A177-3AD203B41FA5}">
                      <a16:colId xmlns:a16="http://schemas.microsoft.com/office/drawing/2014/main" val="1264764931"/>
                    </a:ext>
                  </a:extLst>
                </a:gridCol>
                <a:gridCol w="2882962">
                  <a:extLst>
                    <a:ext uri="{9D8B030D-6E8A-4147-A177-3AD203B41FA5}">
                      <a16:colId xmlns:a16="http://schemas.microsoft.com/office/drawing/2014/main" val="316098127"/>
                    </a:ext>
                  </a:extLst>
                </a:gridCol>
              </a:tblGrid>
              <a:tr h="805557">
                <a:tc>
                  <a:txBody>
                    <a:bodyPr/>
                    <a:lstStyle/>
                    <a:p>
                      <a:pPr algn="ctr"/>
                      <a:r>
                        <a:rPr lang="en-GB" sz="4400"/>
                        <a:t>গুণ</a:t>
                      </a:r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/>
                        <a:t>গুণফল </a:t>
                      </a:r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GB" sz="4400"/>
                        <a:t>ভগ্নাংশ </a:t>
                      </a:r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GB" sz="4400"/>
                        <a:t>পূর্ণসংখ্যা </a:t>
                      </a:r>
                      <a:endParaRPr lang="en-US" sz="4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3869049"/>
                  </a:ext>
                </a:extLst>
              </a:tr>
              <a:tr h="805557">
                <a:tc>
                  <a:txBody>
                    <a:bodyPr/>
                    <a:lstStyle/>
                    <a:p>
                      <a:pPr algn="ctr"/>
                      <a:r>
                        <a:rPr lang="en-GB" sz="4400"/>
                        <a:t>.8756×8=</a:t>
                      </a:r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/>
                        <a:t>7.0048</a:t>
                      </a:r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/>
                        <a:t>.0048</a:t>
                      </a:r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/>
                        <a:t>7</a:t>
                      </a:r>
                      <a:endParaRPr lang="en-US" sz="4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380424"/>
                  </a:ext>
                </a:extLst>
              </a:tr>
              <a:tr h="805557">
                <a:tc>
                  <a:txBody>
                    <a:bodyPr/>
                    <a:lstStyle/>
                    <a:p>
                      <a:pPr algn="ctr"/>
                      <a:r>
                        <a:rPr lang="en-GB" sz="4400"/>
                        <a:t>.0048×8=</a:t>
                      </a:r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/>
                        <a:t>0.0348</a:t>
                      </a:r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/>
                        <a:t>.0348</a:t>
                      </a:r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/>
                        <a:t>0</a:t>
                      </a:r>
                      <a:endParaRPr lang="en-US" sz="4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7433739"/>
                  </a:ext>
                </a:extLst>
              </a:tr>
              <a:tr h="805557">
                <a:tc>
                  <a:txBody>
                    <a:bodyPr/>
                    <a:lstStyle/>
                    <a:p>
                      <a:pPr algn="ctr"/>
                      <a:r>
                        <a:rPr lang="en-GB" sz="4400"/>
                        <a:t>.0348×8=</a:t>
                      </a:r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/>
                        <a:t>0.3072</a:t>
                      </a:r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/>
                        <a:t>.3072</a:t>
                      </a:r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/>
                        <a:t>0</a:t>
                      </a:r>
                      <a:endParaRPr lang="en-US" sz="4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266893"/>
                  </a:ext>
                </a:extLst>
              </a:tr>
              <a:tr h="805557">
                <a:tc>
                  <a:txBody>
                    <a:bodyPr/>
                    <a:lstStyle/>
                    <a:p>
                      <a:pPr algn="ctr"/>
                      <a:r>
                        <a:rPr lang="en-GB" sz="4400"/>
                        <a:t>.3072×8=</a:t>
                      </a:r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/>
                        <a:t>2.4576</a:t>
                      </a:r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/>
                        <a:t>.4576</a:t>
                      </a:r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/>
                        <a:t>2</a:t>
                      </a:r>
                      <a:endParaRPr lang="en-US" sz="4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339423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3" name="Ink 33">
                <a:extLst>
                  <a:ext uri="{FF2B5EF4-FFF2-40B4-BE49-F238E27FC236}">
                    <a16:creationId xmlns:a16="http://schemas.microsoft.com/office/drawing/2014/main" id="{AF7E9086-C075-8F40-86D2-AEF219D05FC8}"/>
                  </a:ext>
                </a:extLst>
              </p14:cNvPr>
              <p14:cNvContentPartPr/>
              <p14:nvPr/>
            </p14:nvContentPartPr>
            <p14:xfrm>
              <a:off x="10966029" y="1502897"/>
              <a:ext cx="983880" cy="3674160"/>
            </p14:xfrm>
          </p:contentPart>
        </mc:Choice>
        <mc:Fallback xmlns="">
          <p:pic>
            <p:nvPicPr>
              <p:cNvPr id="33" name="Ink 33">
                <a:extLst>
                  <a:ext uri="{FF2B5EF4-FFF2-40B4-BE49-F238E27FC236}">
                    <a16:creationId xmlns:a16="http://schemas.microsoft.com/office/drawing/2014/main" id="{AF7E9086-C075-8F40-86D2-AEF219D05FC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48029" y="1484897"/>
                <a:ext cx="1019520" cy="370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749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337C12-3A35-3F47-A725-0748FC690BA1}"/>
              </a:ext>
            </a:extLst>
          </p:cNvPr>
          <p:cNvSpPr txBox="1"/>
          <p:nvPr/>
        </p:nvSpPr>
        <p:spPr>
          <a:xfrm>
            <a:off x="352548" y="4271776"/>
            <a:ext cx="9240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/>
              <a:t>7×8</a:t>
            </a:r>
            <a:r>
              <a:rPr lang="en-GB" sz="3600" baseline="30000"/>
              <a:t>-1</a:t>
            </a:r>
            <a:r>
              <a:rPr lang="en-GB" sz="3600"/>
              <a:t>+0×8</a:t>
            </a:r>
            <a:r>
              <a:rPr lang="en-GB" sz="3600" baseline="30000"/>
              <a:t>-2</a:t>
            </a:r>
            <a:r>
              <a:rPr lang="en-GB" sz="3600"/>
              <a:t>+0×8</a:t>
            </a:r>
            <a:r>
              <a:rPr lang="en-GB" sz="3600" baseline="30000"/>
              <a:t>-3</a:t>
            </a:r>
            <a:r>
              <a:rPr lang="en-GB" sz="3600"/>
              <a:t>+2×8</a:t>
            </a:r>
            <a:r>
              <a:rPr lang="en-GB" sz="3600" baseline="30000"/>
              <a:t>-4</a:t>
            </a:r>
            <a:r>
              <a:rPr lang="en-GB" sz="3600"/>
              <a:t>=7/8+0+0+2/4096</a:t>
            </a:r>
          </a:p>
          <a:p>
            <a:pPr algn="l"/>
            <a:r>
              <a:rPr lang="en-GB" sz="3600"/>
              <a:t>=.875+.000488=.875488=.8755 (প্রায়)</a:t>
            </a:r>
            <a:endParaRPr lang="en-US" sz="36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E8450C-1D34-A548-B7B3-A7F8E6203F95}"/>
              </a:ext>
            </a:extLst>
          </p:cNvPr>
          <p:cNvSpPr txBox="1"/>
          <p:nvPr/>
        </p:nvSpPr>
        <p:spPr>
          <a:xfrm>
            <a:off x="333993" y="311587"/>
            <a:ext cx="4174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/>
              <a:t>.7   0 0    2=</a:t>
            </a:r>
            <a:endParaRPr lang="en-US" sz="360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9A450A7-3616-B446-9290-B31A08BA163D}"/>
              </a:ext>
            </a:extLst>
          </p:cNvPr>
          <p:cNvCxnSpPr>
            <a:cxnSpLocks/>
          </p:cNvCxnSpPr>
          <p:nvPr/>
        </p:nvCxnSpPr>
        <p:spPr>
          <a:xfrm>
            <a:off x="352548" y="1106360"/>
            <a:ext cx="333995" cy="31654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DEB74AE-59AE-2641-B210-DE2440C7FBCB}"/>
              </a:ext>
            </a:extLst>
          </p:cNvPr>
          <p:cNvCxnSpPr>
            <a:cxnSpLocks/>
          </p:cNvCxnSpPr>
          <p:nvPr/>
        </p:nvCxnSpPr>
        <p:spPr>
          <a:xfrm>
            <a:off x="1131867" y="1106360"/>
            <a:ext cx="834984" cy="29361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C1DD0FD-CA7A-9A40-AAB2-D7576F649B38}"/>
              </a:ext>
            </a:extLst>
          </p:cNvPr>
          <p:cNvCxnSpPr>
            <a:cxnSpLocks/>
          </p:cNvCxnSpPr>
          <p:nvPr/>
        </p:nvCxnSpPr>
        <p:spPr>
          <a:xfrm>
            <a:off x="1493693" y="1106360"/>
            <a:ext cx="1642135" cy="29361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6660631-4037-B34A-8D2B-BFA6AB734E58}"/>
              </a:ext>
            </a:extLst>
          </p:cNvPr>
          <p:cNvSpPr txBox="1"/>
          <p:nvPr/>
        </p:nvSpPr>
        <p:spPr>
          <a:xfrm>
            <a:off x="4095502" y="456467"/>
            <a:ext cx="6964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800">
                <a:solidFill>
                  <a:srgbClr val="FF0000"/>
                </a:solidFill>
              </a:rPr>
              <a:t>অক্টাল থেকে দশমিক</a:t>
            </a:r>
            <a:r>
              <a:rPr lang="en-GB"/>
              <a:t>  </a:t>
            </a:r>
            <a:endParaRPr lang="en-US"/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0F94F033-72D9-A34F-AF58-01AB971B34F2}"/>
              </a:ext>
            </a:extLst>
          </p:cNvPr>
          <p:cNvSpPr/>
          <p:nvPr/>
        </p:nvSpPr>
        <p:spPr>
          <a:xfrm>
            <a:off x="4095502" y="227191"/>
            <a:ext cx="7371608" cy="1060273"/>
          </a:xfrm>
          <a:prstGeom prst="frame">
            <a:avLst>
              <a:gd name="adj1" fmla="val 59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E30ADF-F5C9-C04C-BFB4-38236FC8E068}"/>
              </a:ext>
            </a:extLst>
          </p:cNvPr>
          <p:cNvSpPr txBox="1"/>
          <p:nvPr/>
        </p:nvSpPr>
        <p:spPr>
          <a:xfrm>
            <a:off x="853539" y="5385870"/>
            <a:ext cx="90549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6000"/>
              <a:t>.°. (.7002)</a:t>
            </a:r>
            <a:r>
              <a:rPr lang="en-GB" sz="2400"/>
              <a:t>8</a:t>
            </a:r>
            <a:r>
              <a:rPr lang="en-GB" sz="6000"/>
              <a:t>=(.8755)</a:t>
            </a:r>
            <a:r>
              <a:rPr lang="en-GB" sz="2400"/>
              <a:t>10  </a:t>
            </a:r>
            <a:endParaRPr lang="en-US" sz="240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DB3A8F5-7255-A944-BB63-D7EF347D8D85}"/>
              </a:ext>
            </a:extLst>
          </p:cNvPr>
          <p:cNvCxnSpPr>
            <a:cxnSpLocks/>
          </p:cNvCxnSpPr>
          <p:nvPr/>
        </p:nvCxnSpPr>
        <p:spPr>
          <a:xfrm>
            <a:off x="2328677" y="1106360"/>
            <a:ext cx="1766825" cy="29361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5657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bbon: Curved and Tilted Down 3">
            <a:extLst>
              <a:ext uri="{FF2B5EF4-FFF2-40B4-BE49-F238E27FC236}">
                <a16:creationId xmlns:a16="http://schemas.microsoft.com/office/drawing/2014/main" id="{BA5928BC-6256-144D-AC17-B969F280A3C5}"/>
              </a:ext>
            </a:extLst>
          </p:cNvPr>
          <p:cNvSpPr/>
          <p:nvPr/>
        </p:nvSpPr>
        <p:spPr>
          <a:xfrm>
            <a:off x="212598" y="0"/>
            <a:ext cx="11365844" cy="2308324"/>
          </a:xfrm>
          <a:prstGeom prst="ellipseRibbon">
            <a:avLst>
              <a:gd name="adj1" fmla="val 24179"/>
              <a:gd name="adj2" fmla="val 50000"/>
              <a:gd name="adj3" fmla="val 157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>
                <a:solidFill>
                  <a:srgbClr val="FF0000"/>
                </a:solidFill>
              </a:rPr>
              <a:t>একক কাজ</a:t>
            </a:r>
            <a:endParaRPr lang="en-US" sz="720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2F9E0D-2B14-BE4A-BA9F-DB6E5D71E870}"/>
              </a:ext>
            </a:extLst>
          </p:cNvPr>
          <p:cNvSpPr txBox="1"/>
          <p:nvPr/>
        </p:nvSpPr>
        <p:spPr>
          <a:xfrm>
            <a:off x="212598" y="3429000"/>
            <a:ext cx="96031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6000"/>
              <a:t>১.দশমিক সংখ্যাগুলোকে অক্টালে রুপান্তর করঃ</a:t>
            </a:r>
          </a:p>
          <a:p>
            <a:pPr algn="l"/>
            <a:r>
              <a:rPr lang="en-GB" sz="6000"/>
              <a:t>0.938,0.75, 0.395</a:t>
            </a:r>
            <a:endParaRPr lang="en-US" sz="6000"/>
          </a:p>
        </p:txBody>
      </p:sp>
    </p:spTree>
    <p:extLst>
      <p:ext uri="{BB962C8B-B14F-4D97-AF65-F5344CB8AC3E}">
        <p14:creationId xmlns:p14="http://schemas.microsoft.com/office/powerpoint/2010/main" val="5034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bbon: Curved and Tilted Down 4">
            <a:extLst>
              <a:ext uri="{FF2B5EF4-FFF2-40B4-BE49-F238E27FC236}">
                <a16:creationId xmlns:a16="http://schemas.microsoft.com/office/drawing/2014/main" id="{022FF793-3A13-7548-ADE7-125D77634E9A}"/>
              </a:ext>
            </a:extLst>
          </p:cNvPr>
          <p:cNvSpPr/>
          <p:nvPr/>
        </p:nvSpPr>
        <p:spPr>
          <a:xfrm>
            <a:off x="212598" y="0"/>
            <a:ext cx="11365844" cy="2308324"/>
          </a:xfrm>
          <a:prstGeom prst="ellipseRibbon">
            <a:avLst>
              <a:gd name="adj1" fmla="val 24179"/>
              <a:gd name="adj2" fmla="val 50000"/>
              <a:gd name="adj3" fmla="val 157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>
                <a:solidFill>
                  <a:srgbClr val="FF0000"/>
                </a:solidFill>
              </a:rPr>
              <a:t>একক কাজ</a:t>
            </a:r>
            <a:endParaRPr lang="en-US" sz="720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2B8E93-A779-E24E-AE9B-6A971F7B0D41}"/>
              </a:ext>
            </a:extLst>
          </p:cNvPr>
          <p:cNvSpPr txBox="1"/>
          <p:nvPr/>
        </p:nvSpPr>
        <p:spPr>
          <a:xfrm>
            <a:off x="598630" y="2612572"/>
            <a:ext cx="109947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6000"/>
              <a:t>১.অক্টাল সংখ্যাগুলোকে  দশমিক সংখ্যায় রুপান্তর করঃ</a:t>
            </a:r>
          </a:p>
          <a:p>
            <a:pPr algn="l"/>
            <a:r>
              <a:rPr lang="en-GB" sz="6000"/>
              <a:t>. 7771,. 1607,.4105</a:t>
            </a:r>
            <a:endParaRPr lang="en-US" sz="6000"/>
          </a:p>
        </p:txBody>
      </p:sp>
    </p:spTree>
    <p:extLst>
      <p:ext uri="{BB962C8B-B14F-4D97-AF65-F5344CB8AC3E}">
        <p14:creationId xmlns:p14="http://schemas.microsoft.com/office/powerpoint/2010/main" val="92347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12</Slides>
  <Notes>12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mdbayazidmolla@gmail.com</dc:creator>
  <cp:lastModifiedBy>Md. Bayazid Molla</cp:lastModifiedBy>
  <cp:revision>26</cp:revision>
  <dcterms:created xsi:type="dcterms:W3CDTF">2020-12-23T10:18:54Z</dcterms:created>
  <dcterms:modified xsi:type="dcterms:W3CDTF">2021-01-29T12:41:26Z</dcterms:modified>
</cp:coreProperties>
</file>