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8" r:id="rId7"/>
    <p:sldId id="273" r:id="rId8"/>
    <p:sldId id="261" r:id="rId9"/>
    <p:sldId id="274" r:id="rId10"/>
    <p:sldId id="266" r:id="rId11"/>
    <p:sldId id="26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E6E6E6"/>
    <a:srgbClr val="27B788"/>
    <a:srgbClr val="86B6E7"/>
    <a:srgbClr val="272320"/>
    <a:srgbClr val="2A78B5"/>
    <a:srgbClr val="379E45"/>
    <a:srgbClr val="FFFFFF"/>
    <a:srgbClr val="25B88C"/>
    <a:srgbClr val="FCB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2899" autoAdjust="0"/>
  </p:normalViewPr>
  <p:slideViewPr>
    <p:cSldViewPr snapToGrid="0">
      <p:cViewPr>
        <p:scale>
          <a:sx n="53" d="100"/>
          <a:sy n="53" d="100"/>
        </p:scale>
        <p:origin x="142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A9190-EC25-44F6-9B54-7C0D6C655DC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E8C8F-B6C9-434B-9522-7AF3A718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8C8F-B6C9-434B-9522-7AF3A718D5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8C8F-B6C9-434B-9522-7AF3A718D5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6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1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5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9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2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2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E689-537C-4026-A8A0-CBB6D746276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53843"/>
            <a:ext cx="12192000" cy="604910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03494" y="0"/>
            <a:ext cx="128337" cy="6858000"/>
          </a:xfrm>
          <a:prstGeom prst="rect">
            <a:avLst/>
          </a:prstGeom>
          <a:solidFill>
            <a:srgbClr val="2A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150114"/>
            <a:ext cx="12192000" cy="707886"/>
          </a:xfrm>
          <a:prstGeom prst="rect">
            <a:avLst/>
          </a:prstGeom>
          <a:solidFill>
            <a:srgbClr val="27B7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839326" cy="557462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0"/>
            <a:ext cx="6096000" cy="557462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696381"/>
            <a:ext cx="5839325" cy="557462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696381"/>
            <a:ext cx="6096000" cy="557462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77"/>
            <a:ext cx="2765695" cy="23193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07" y="3384842"/>
            <a:ext cx="3481709" cy="18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07886"/>
            <a:ext cx="12192000" cy="707886"/>
          </a:xfrm>
          <a:prstGeom prst="rect">
            <a:avLst/>
          </a:prstGeom>
          <a:solidFill>
            <a:srgbClr val="FCB8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27B7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68371"/>
            <a:ext cx="12192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নেবো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6" y="1415772"/>
            <a:ext cx="5329646" cy="46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7255" y="5376041"/>
            <a:ext cx="3804745" cy="867104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7255" y="4067503"/>
            <a:ext cx="3804745" cy="927407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7254" y="5345889"/>
            <a:ext cx="3804745" cy="927407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বাকুম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13183"/>
          </a:xfrm>
          <a:prstGeom prst="rect">
            <a:avLst/>
          </a:prstGeom>
          <a:solidFill>
            <a:srgbClr val="25B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1050" y="1521429"/>
            <a:ext cx="10310949" cy="516835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অভিব্যক্তি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1051" y="2318263"/>
            <a:ext cx="10310948" cy="516835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২.১.১-পাঠ্যবইয়ের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21430"/>
            <a:ext cx="1881051" cy="516835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318263"/>
            <a:ext cx="1881051" cy="1155598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3759680"/>
            <a:ext cx="1881051" cy="516835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678441"/>
            <a:ext cx="1881051" cy="516835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81052" y="2957026"/>
            <a:ext cx="10310948" cy="516835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২.১..২-পাঠ্যবইবহির্ভূত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45179"/>
            <a:ext cx="12192000" cy="312821"/>
          </a:xfrm>
          <a:prstGeom prst="rect">
            <a:avLst/>
          </a:prstGeom>
          <a:solidFill>
            <a:srgbClr val="2A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" y="6450814"/>
            <a:ext cx="12192001" cy="943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-34641"/>
            <a:ext cx="12191999" cy="707886"/>
          </a:xfrm>
          <a:prstGeom prst="rect">
            <a:avLst/>
          </a:prstGeom>
          <a:solidFill>
            <a:srgbClr val="27B7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28093" y="575302"/>
            <a:ext cx="168815" cy="6184755"/>
          </a:xfrm>
          <a:prstGeom prst="rect">
            <a:avLst/>
          </a:prstGeom>
          <a:solidFill>
            <a:srgbClr val="25B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" y="6579061"/>
            <a:ext cx="12192000" cy="191781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770842"/>
            <a:ext cx="12192000" cy="871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14" y="1650773"/>
            <a:ext cx="12192008" cy="4033811"/>
            <a:chOff x="-6" y="1811833"/>
            <a:chExt cx="12192008" cy="4033811"/>
          </a:xfrm>
        </p:grpSpPr>
        <p:sp>
          <p:nvSpPr>
            <p:cNvPr id="3" name="TextBox 2"/>
            <p:cNvSpPr txBox="1"/>
            <p:nvPr/>
          </p:nvSpPr>
          <p:spPr>
            <a:xfrm>
              <a:off x="3" y="1811833"/>
              <a:ext cx="12191999" cy="707886"/>
            </a:xfrm>
            <a:prstGeom prst="rect">
              <a:avLst/>
            </a:prstGeom>
            <a:solidFill>
              <a:srgbClr val="FCB81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পাঠ্যবই,শিক্ষক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সহায়িকা,শিক্ষক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নির্দেশিকা,ব্লাক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বোর্ড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5058086"/>
              <a:ext cx="12191997" cy="707886"/>
            </a:xfrm>
            <a:prstGeom prst="rect">
              <a:avLst/>
            </a:prstGeom>
            <a:solidFill>
              <a:srgbClr val="FCB81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আবেগ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3" y="3970726"/>
              <a:ext cx="12191997" cy="707886"/>
            </a:xfrm>
            <a:prstGeom prst="rect">
              <a:avLst/>
            </a:prstGeom>
            <a:solidFill>
              <a:srgbClr val="FCB81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কুশল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বিনিময়ের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অনূকুল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" y="2896893"/>
              <a:ext cx="12191999" cy="707886"/>
            </a:xfrm>
            <a:prstGeom prst="rect">
              <a:avLst/>
            </a:prstGeom>
            <a:solidFill>
              <a:srgbClr val="FCB81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শেখানো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কার্যাবলী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" y="5758486"/>
              <a:ext cx="12192000" cy="871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6" y="4678612"/>
              <a:ext cx="12192000" cy="871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" y="3586012"/>
              <a:ext cx="12192000" cy="871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2495599"/>
              <a:ext cx="12192000" cy="871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660405"/>
            <a:ext cx="12192000" cy="19178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08892"/>
            <a:ext cx="12192000" cy="604910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08892"/>
          </a:xfrm>
          <a:prstGeom prst="rect">
            <a:avLst/>
          </a:prstGeom>
          <a:solidFill>
            <a:srgbClr val="FC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10871"/>
            <a:ext cx="12192000" cy="629641"/>
          </a:xfrm>
          <a:prstGeom prst="rect">
            <a:avLst/>
          </a:prstGeom>
          <a:solidFill>
            <a:srgbClr val="27B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174" y="1540512"/>
            <a:ext cx="6327058" cy="530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57" y="2349404"/>
            <a:ext cx="6433927" cy="33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160412"/>
            <a:ext cx="12193057" cy="10729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90737" y="2949677"/>
            <a:ext cx="4955458" cy="757681"/>
          </a:xfrm>
          <a:prstGeom prst="rect">
            <a:avLst/>
          </a:prstGeom>
          <a:solidFill>
            <a:srgbClr val="86B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300"/>
            <a:ext cx="6504039" cy="60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1677" y="0"/>
            <a:ext cx="4670323" cy="707886"/>
          </a:xfrm>
          <a:prstGeom prst="rect">
            <a:avLst/>
          </a:prstGeom>
          <a:solidFill>
            <a:srgbClr val="6996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1676" y="2266384"/>
            <a:ext cx="4670323" cy="707886"/>
          </a:xfrm>
          <a:prstGeom prst="rect">
            <a:avLst/>
          </a:prstGeom>
          <a:solidFill>
            <a:srgbClr val="6287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বাকুম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পায়রা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1675" y="3116996"/>
            <a:ext cx="4670323" cy="707886"/>
          </a:xfrm>
          <a:prstGeom prst="rect">
            <a:avLst/>
          </a:prstGeom>
          <a:solidFill>
            <a:srgbClr val="6287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টায়রা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1677" y="850612"/>
            <a:ext cx="4670323" cy="707886"/>
          </a:xfrm>
          <a:prstGeom prst="rect">
            <a:avLst/>
          </a:prstGeom>
          <a:solidFill>
            <a:srgbClr val="C8E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62"/>
            <a:ext cx="7363084" cy="68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0890" y="2148406"/>
            <a:ext cx="4331110" cy="707886"/>
          </a:xfrm>
          <a:prstGeom prst="rect">
            <a:avLst/>
          </a:prstGeom>
          <a:solidFill>
            <a:srgbClr val="6287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বউ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সাজবে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0890" y="3188918"/>
            <a:ext cx="4331110" cy="707886"/>
          </a:xfrm>
          <a:prstGeom prst="rect">
            <a:avLst/>
          </a:prstGeom>
          <a:solidFill>
            <a:srgbClr val="6287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চড়বে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113</Words>
  <Application>Microsoft Office PowerPoint</Application>
  <PresentationFormat>Widescreen</PresentationFormat>
  <Paragraphs>34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134</cp:revision>
  <dcterms:created xsi:type="dcterms:W3CDTF">2019-11-21T02:40:57Z</dcterms:created>
  <dcterms:modified xsi:type="dcterms:W3CDTF">2021-01-12T02:40:39Z</dcterms:modified>
</cp:coreProperties>
</file>