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6" r:id="rId11"/>
    <p:sldId id="269" r:id="rId12"/>
    <p:sldId id="268" r:id="rId13"/>
    <p:sldId id="270" r:id="rId14"/>
    <p:sldId id="277" r:id="rId15"/>
    <p:sldId id="272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62" autoAdjust="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48704-BF9F-476F-92F4-124224DE11B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8314B8-BA7C-48F0-916A-3F6B25A86A75}">
      <dgm:prSet phldrT="[Text]" custT="1"/>
      <dgm:spPr/>
      <dgm:t>
        <a:bodyPr/>
        <a:lstStyle/>
        <a:p>
          <a:r>
            <a:rPr lang="en-US" sz="3600" dirty="0" err="1" smtClean="0"/>
            <a:t>দুর্বলতা</a:t>
          </a:r>
          <a:r>
            <a:rPr lang="en-US" sz="2300" dirty="0" smtClean="0"/>
            <a:t> (Weakness)</a:t>
          </a:r>
          <a:endParaRPr lang="en-US" sz="2300" dirty="0"/>
        </a:p>
      </dgm:t>
    </dgm:pt>
    <dgm:pt modelId="{0FB7034F-00F0-422F-9EA6-71D5E638A60D}" type="parTrans" cxnId="{3A08B3C1-35CD-46E1-8E70-785BC8C7A2B2}">
      <dgm:prSet/>
      <dgm:spPr/>
      <dgm:t>
        <a:bodyPr/>
        <a:lstStyle/>
        <a:p>
          <a:endParaRPr lang="en-US"/>
        </a:p>
      </dgm:t>
    </dgm:pt>
    <dgm:pt modelId="{EA2F8C84-048F-4C93-A6A1-26298562FC44}" type="sibTrans" cxnId="{3A08B3C1-35CD-46E1-8E70-785BC8C7A2B2}">
      <dgm:prSet/>
      <dgm:spPr/>
      <dgm:t>
        <a:bodyPr/>
        <a:lstStyle/>
        <a:p>
          <a:endParaRPr lang="en-US"/>
        </a:p>
      </dgm:t>
    </dgm:pt>
    <dgm:pt modelId="{253C33BD-3681-4865-8492-01D051AA8A93}">
      <dgm:prSet phldrT="[Text]" custT="1"/>
      <dgm:spPr/>
      <dgm:t>
        <a:bodyPr/>
        <a:lstStyle/>
        <a:p>
          <a:r>
            <a:rPr lang="en-US" sz="3200" dirty="0" err="1" smtClean="0"/>
            <a:t>বাহ্যিক</a:t>
          </a:r>
          <a:r>
            <a:rPr lang="en-US" sz="3200" dirty="0" smtClean="0"/>
            <a:t> </a:t>
          </a:r>
          <a:r>
            <a:rPr lang="en-US" sz="3200" dirty="0" err="1" smtClean="0"/>
            <a:t>সুযোগ</a:t>
          </a:r>
          <a:r>
            <a:rPr lang="en-US" sz="3200" dirty="0" smtClean="0"/>
            <a:t> </a:t>
          </a:r>
          <a:r>
            <a:rPr lang="en-US" sz="2300" dirty="0" smtClean="0"/>
            <a:t>(Opportunity)</a:t>
          </a:r>
          <a:endParaRPr lang="en-US" sz="2300" dirty="0"/>
        </a:p>
      </dgm:t>
    </dgm:pt>
    <dgm:pt modelId="{1A6720E0-FB7E-493D-BDD0-7E9FD8B2272D}" type="parTrans" cxnId="{6620A77D-0C1F-4E9D-9889-C6ED8C4F5E25}">
      <dgm:prSet/>
      <dgm:spPr/>
      <dgm:t>
        <a:bodyPr/>
        <a:lstStyle/>
        <a:p>
          <a:endParaRPr lang="en-US"/>
        </a:p>
      </dgm:t>
    </dgm:pt>
    <dgm:pt modelId="{E3B9F86F-2C88-4CC1-91CB-7E76DB600097}" type="sibTrans" cxnId="{6620A77D-0C1F-4E9D-9889-C6ED8C4F5E25}">
      <dgm:prSet/>
      <dgm:spPr/>
      <dgm:t>
        <a:bodyPr/>
        <a:lstStyle/>
        <a:p>
          <a:endParaRPr lang="en-US"/>
        </a:p>
      </dgm:t>
    </dgm:pt>
    <dgm:pt modelId="{4F47DFD6-D4F3-45D2-90B7-D4E620DFB760}">
      <dgm:prSet phldrT="[Text]" custT="1"/>
      <dgm:spPr/>
      <dgm:t>
        <a:bodyPr/>
        <a:lstStyle/>
        <a:p>
          <a:r>
            <a:rPr lang="en-US" sz="4000" dirty="0" err="1" smtClean="0"/>
            <a:t>বাধা</a:t>
          </a:r>
          <a:r>
            <a:rPr lang="en-US" sz="2400" dirty="0" smtClean="0"/>
            <a:t> (Threat</a:t>
          </a:r>
          <a:r>
            <a:rPr lang="en-US" sz="2300" dirty="0" smtClean="0"/>
            <a:t>)</a:t>
          </a:r>
          <a:endParaRPr lang="en-US" sz="2300" dirty="0"/>
        </a:p>
      </dgm:t>
    </dgm:pt>
    <dgm:pt modelId="{739015EC-2085-48C4-AB77-181099E96CE1}" type="parTrans" cxnId="{5480A030-023D-4F2B-9BB6-5408EFAB8219}">
      <dgm:prSet/>
      <dgm:spPr/>
      <dgm:t>
        <a:bodyPr/>
        <a:lstStyle/>
        <a:p>
          <a:endParaRPr lang="en-US"/>
        </a:p>
      </dgm:t>
    </dgm:pt>
    <dgm:pt modelId="{EF57788A-9910-4A4B-8518-4ECEF6E1D7A5}" type="sibTrans" cxnId="{5480A030-023D-4F2B-9BB6-5408EFAB8219}">
      <dgm:prSet/>
      <dgm:spPr/>
      <dgm:t>
        <a:bodyPr/>
        <a:lstStyle/>
        <a:p>
          <a:endParaRPr lang="en-US"/>
        </a:p>
      </dgm:t>
    </dgm:pt>
    <dgm:pt modelId="{67F3CBFB-9DB6-43B1-8F59-190B68F7D610}">
      <dgm:prSet custT="1"/>
      <dgm:spPr/>
      <dgm:t>
        <a:bodyPr/>
        <a:lstStyle/>
        <a:p>
          <a:r>
            <a:rPr lang="en-US" sz="3600" dirty="0" err="1" smtClean="0"/>
            <a:t>অভ্যন্তরীণ</a:t>
          </a:r>
          <a:r>
            <a:rPr lang="en-US" sz="3600" dirty="0" smtClean="0"/>
            <a:t> </a:t>
          </a:r>
          <a:r>
            <a:rPr lang="en-US" sz="3600" dirty="0" err="1" smtClean="0"/>
            <a:t>শক্তি</a:t>
          </a:r>
          <a:r>
            <a:rPr lang="en-US" sz="3600" dirty="0" smtClean="0"/>
            <a:t> </a:t>
          </a:r>
          <a:r>
            <a:rPr lang="en-US" sz="2400" dirty="0" smtClean="0"/>
            <a:t>(Strength)</a:t>
          </a:r>
          <a:endParaRPr lang="en-US" sz="2400" dirty="0"/>
        </a:p>
      </dgm:t>
    </dgm:pt>
    <dgm:pt modelId="{CBB58B10-A303-4AB1-AAED-764B1BB11793}" type="parTrans" cxnId="{30DC3ED7-D153-44BE-B047-5644A77A3AC2}">
      <dgm:prSet/>
      <dgm:spPr/>
      <dgm:t>
        <a:bodyPr/>
        <a:lstStyle/>
        <a:p>
          <a:endParaRPr lang="en-US"/>
        </a:p>
      </dgm:t>
    </dgm:pt>
    <dgm:pt modelId="{43D258A4-1E87-4821-BFA2-E4B8DEBAAEF8}" type="sibTrans" cxnId="{30DC3ED7-D153-44BE-B047-5644A77A3AC2}">
      <dgm:prSet/>
      <dgm:spPr/>
      <dgm:t>
        <a:bodyPr/>
        <a:lstStyle/>
        <a:p>
          <a:endParaRPr lang="en-US"/>
        </a:p>
      </dgm:t>
    </dgm:pt>
    <dgm:pt modelId="{9E77EB01-04AD-4048-9683-DB1413D8E7E0}" type="pres">
      <dgm:prSet presAssocID="{5EC48704-BF9F-476F-92F4-124224DE11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DDBECBA-334A-4CE3-AA8E-8571BF6A7FEF}" type="pres">
      <dgm:prSet presAssocID="{5EC48704-BF9F-476F-92F4-124224DE11B8}" presName="Name1" presStyleCnt="0"/>
      <dgm:spPr/>
    </dgm:pt>
    <dgm:pt modelId="{A1D493CF-B90E-4A33-85C6-5E194B4FBC2F}" type="pres">
      <dgm:prSet presAssocID="{5EC48704-BF9F-476F-92F4-124224DE11B8}" presName="cycle" presStyleCnt="0"/>
      <dgm:spPr/>
    </dgm:pt>
    <dgm:pt modelId="{58C1537B-5155-4716-8CB9-FC0A7F03F25D}" type="pres">
      <dgm:prSet presAssocID="{5EC48704-BF9F-476F-92F4-124224DE11B8}" presName="srcNode" presStyleLbl="node1" presStyleIdx="0" presStyleCnt="4"/>
      <dgm:spPr/>
    </dgm:pt>
    <dgm:pt modelId="{DC013827-EB93-4BE6-95EE-160111C839F4}" type="pres">
      <dgm:prSet presAssocID="{5EC48704-BF9F-476F-92F4-124224DE11B8}" presName="conn" presStyleLbl="parChTrans1D2" presStyleIdx="0" presStyleCnt="1" custLinFactNeighborX="-24800" custLinFactNeighborY="3946"/>
      <dgm:spPr/>
      <dgm:t>
        <a:bodyPr/>
        <a:lstStyle/>
        <a:p>
          <a:endParaRPr lang="en-US"/>
        </a:p>
      </dgm:t>
    </dgm:pt>
    <dgm:pt modelId="{674F4FBC-ADEC-4D5B-A407-829827FD8B0E}" type="pres">
      <dgm:prSet presAssocID="{5EC48704-BF9F-476F-92F4-124224DE11B8}" presName="extraNode" presStyleLbl="node1" presStyleIdx="0" presStyleCnt="4"/>
      <dgm:spPr/>
    </dgm:pt>
    <dgm:pt modelId="{902ADA88-69C1-455F-AAD8-9E05FF7DA73D}" type="pres">
      <dgm:prSet presAssocID="{5EC48704-BF9F-476F-92F4-124224DE11B8}" presName="dstNode" presStyleLbl="node1" presStyleIdx="0" presStyleCnt="4"/>
      <dgm:spPr/>
    </dgm:pt>
    <dgm:pt modelId="{D182F542-AF01-480E-A5D6-87FCAD2C0FA3}" type="pres">
      <dgm:prSet presAssocID="{67F3CBFB-9DB6-43B1-8F59-190B68F7D610}" presName="text_1" presStyleLbl="node1" presStyleIdx="0" presStyleCnt="4" custScaleX="27225" custScaleY="128140" custLinFactNeighborX="-30630" custLinFactNeighborY="-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9EECA-03E8-49A5-BED6-9336A690284E}" type="pres">
      <dgm:prSet presAssocID="{67F3CBFB-9DB6-43B1-8F59-190B68F7D610}" presName="accent_1" presStyleCnt="0"/>
      <dgm:spPr/>
    </dgm:pt>
    <dgm:pt modelId="{8C9F51A8-A648-4E07-8CD5-2BC9C48BBCB1}" type="pres">
      <dgm:prSet presAssocID="{67F3CBFB-9DB6-43B1-8F59-190B68F7D610}" presName="accentRepeatNode" presStyleLbl="solidFgAcc1" presStyleIdx="0" presStyleCnt="4" custLinFactNeighborX="7861" custLinFactNeighborY="-5998"/>
      <dgm:spPr/>
    </dgm:pt>
    <dgm:pt modelId="{F3A9B35A-7B2D-43CD-A34C-15C824B379C2}" type="pres">
      <dgm:prSet presAssocID="{A68314B8-BA7C-48F0-916A-3F6B25A86A75}" presName="text_2" presStyleLbl="node1" presStyleIdx="1" presStyleCnt="4" custScaleX="22574" custScaleY="134511" custLinFactNeighborX="-33392" custLinFactNeighborY="7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21076-C1AB-4285-B68A-65D04D707CFA}" type="pres">
      <dgm:prSet presAssocID="{A68314B8-BA7C-48F0-916A-3F6B25A86A75}" presName="accent_2" presStyleCnt="0"/>
      <dgm:spPr/>
    </dgm:pt>
    <dgm:pt modelId="{3D12CCC1-4691-43ED-BE6B-917D5FBE35D8}" type="pres">
      <dgm:prSet presAssocID="{A68314B8-BA7C-48F0-916A-3F6B25A86A75}" presName="accentRepeatNode" presStyleLbl="solidFgAcc1" presStyleIdx="1" presStyleCnt="4" custLinFactNeighborX="5565" custLinFactNeighborY="2577"/>
      <dgm:spPr/>
    </dgm:pt>
    <dgm:pt modelId="{2418F277-B37D-41B8-8EEB-3FF334D5CE47}" type="pres">
      <dgm:prSet presAssocID="{253C33BD-3681-4865-8492-01D051AA8A93}" presName="text_3" presStyleLbl="node1" presStyleIdx="2" presStyleCnt="4" custFlipHor="1" custScaleX="20184" custScaleY="130341" custLinFactNeighborX="-33900" custLinFactNeighborY="16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EB1DC-7B3F-4F71-A435-75A80D497F53}" type="pres">
      <dgm:prSet presAssocID="{253C33BD-3681-4865-8492-01D051AA8A93}" presName="accent_3" presStyleCnt="0"/>
      <dgm:spPr/>
    </dgm:pt>
    <dgm:pt modelId="{97ED81BC-0513-49ED-81B9-F45E4CE7EB1F}" type="pres">
      <dgm:prSet presAssocID="{253C33BD-3681-4865-8492-01D051AA8A93}" presName="accentRepeatNode" presStyleLbl="solidFgAcc1" presStyleIdx="2" presStyleCnt="4"/>
      <dgm:spPr/>
    </dgm:pt>
    <dgm:pt modelId="{BB88777E-2778-47C8-9DE4-FD9150A96BBD}" type="pres">
      <dgm:prSet presAssocID="{4F47DFD6-D4F3-45D2-90B7-D4E620DFB760}" presName="text_4" presStyleLbl="node1" presStyleIdx="3" presStyleCnt="4" custScaleX="18204" custScaleY="133529" custLinFactNeighborX="-33880" custLinFactNeighborY="12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3D074-6328-485C-8AC2-32DF94B6AD66}" type="pres">
      <dgm:prSet presAssocID="{4F47DFD6-D4F3-45D2-90B7-D4E620DFB760}" presName="accent_4" presStyleCnt="0"/>
      <dgm:spPr/>
    </dgm:pt>
    <dgm:pt modelId="{DD2DED9C-66C8-40B9-8A17-79D4A68B3E1F}" type="pres">
      <dgm:prSet presAssocID="{4F47DFD6-D4F3-45D2-90B7-D4E620DFB760}" presName="accentRepeatNode" presStyleLbl="solidFgAcc1" presStyleIdx="3" presStyleCnt="4"/>
      <dgm:spPr/>
    </dgm:pt>
  </dgm:ptLst>
  <dgm:cxnLst>
    <dgm:cxn modelId="{3A08B3C1-35CD-46E1-8E70-785BC8C7A2B2}" srcId="{5EC48704-BF9F-476F-92F4-124224DE11B8}" destId="{A68314B8-BA7C-48F0-916A-3F6B25A86A75}" srcOrd="1" destOrd="0" parTransId="{0FB7034F-00F0-422F-9EA6-71D5E638A60D}" sibTransId="{EA2F8C84-048F-4C93-A6A1-26298562FC44}"/>
    <dgm:cxn modelId="{6620A77D-0C1F-4E9D-9889-C6ED8C4F5E25}" srcId="{5EC48704-BF9F-476F-92F4-124224DE11B8}" destId="{253C33BD-3681-4865-8492-01D051AA8A93}" srcOrd="2" destOrd="0" parTransId="{1A6720E0-FB7E-493D-BDD0-7E9FD8B2272D}" sibTransId="{E3B9F86F-2C88-4CC1-91CB-7E76DB600097}"/>
    <dgm:cxn modelId="{1ED24D81-779A-4055-8092-711D63E2049A}" type="presOf" srcId="{4F47DFD6-D4F3-45D2-90B7-D4E620DFB760}" destId="{BB88777E-2778-47C8-9DE4-FD9150A96BBD}" srcOrd="0" destOrd="0" presId="urn:microsoft.com/office/officeart/2008/layout/VerticalCurvedList"/>
    <dgm:cxn modelId="{509C21BF-2F54-4CF1-8A9F-2A837BB27075}" type="presOf" srcId="{43D258A4-1E87-4821-BFA2-E4B8DEBAAEF8}" destId="{DC013827-EB93-4BE6-95EE-160111C839F4}" srcOrd="0" destOrd="0" presId="urn:microsoft.com/office/officeart/2008/layout/VerticalCurvedList"/>
    <dgm:cxn modelId="{30DC3ED7-D153-44BE-B047-5644A77A3AC2}" srcId="{5EC48704-BF9F-476F-92F4-124224DE11B8}" destId="{67F3CBFB-9DB6-43B1-8F59-190B68F7D610}" srcOrd="0" destOrd="0" parTransId="{CBB58B10-A303-4AB1-AAED-764B1BB11793}" sibTransId="{43D258A4-1E87-4821-BFA2-E4B8DEBAAEF8}"/>
    <dgm:cxn modelId="{7ED75023-390C-42F6-B860-DCF459200541}" type="presOf" srcId="{5EC48704-BF9F-476F-92F4-124224DE11B8}" destId="{9E77EB01-04AD-4048-9683-DB1413D8E7E0}" srcOrd="0" destOrd="0" presId="urn:microsoft.com/office/officeart/2008/layout/VerticalCurvedList"/>
    <dgm:cxn modelId="{934728BC-B2F4-4B83-BCCE-9D82E0D3BF4C}" type="presOf" srcId="{67F3CBFB-9DB6-43B1-8F59-190B68F7D610}" destId="{D182F542-AF01-480E-A5D6-87FCAD2C0FA3}" srcOrd="0" destOrd="0" presId="urn:microsoft.com/office/officeart/2008/layout/VerticalCurvedList"/>
    <dgm:cxn modelId="{BCB92E1F-7AE4-4406-BCA7-E56B0E0EB7C5}" type="presOf" srcId="{253C33BD-3681-4865-8492-01D051AA8A93}" destId="{2418F277-B37D-41B8-8EEB-3FF334D5CE47}" srcOrd="0" destOrd="0" presId="urn:microsoft.com/office/officeart/2008/layout/VerticalCurvedList"/>
    <dgm:cxn modelId="{5480A030-023D-4F2B-9BB6-5408EFAB8219}" srcId="{5EC48704-BF9F-476F-92F4-124224DE11B8}" destId="{4F47DFD6-D4F3-45D2-90B7-D4E620DFB760}" srcOrd="3" destOrd="0" parTransId="{739015EC-2085-48C4-AB77-181099E96CE1}" sibTransId="{EF57788A-9910-4A4B-8518-4ECEF6E1D7A5}"/>
    <dgm:cxn modelId="{2D3EF702-A40F-4FB8-9BE6-14A14B94B8DF}" type="presOf" srcId="{A68314B8-BA7C-48F0-916A-3F6B25A86A75}" destId="{F3A9B35A-7B2D-43CD-A34C-15C824B379C2}" srcOrd="0" destOrd="0" presId="urn:microsoft.com/office/officeart/2008/layout/VerticalCurvedList"/>
    <dgm:cxn modelId="{3161D040-4276-468E-B246-75A6552289D9}" type="presParOf" srcId="{9E77EB01-04AD-4048-9683-DB1413D8E7E0}" destId="{ADDBECBA-334A-4CE3-AA8E-8571BF6A7FEF}" srcOrd="0" destOrd="0" presId="urn:microsoft.com/office/officeart/2008/layout/VerticalCurvedList"/>
    <dgm:cxn modelId="{118D8CBC-843E-42BA-94FD-79535F81AFE9}" type="presParOf" srcId="{ADDBECBA-334A-4CE3-AA8E-8571BF6A7FEF}" destId="{A1D493CF-B90E-4A33-85C6-5E194B4FBC2F}" srcOrd="0" destOrd="0" presId="urn:microsoft.com/office/officeart/2008/layout/VerticalCurvedList"/>
    <dgm:cxn modelId="{882CAD68-30C4-4FD5-B368-EAD81A419C23}" type="presParOf" srcId="{A1D493CF-B90E-4A33-85C6-5E194B4FBC2F}" destId="{58C1537B-5155-4716-8CB9-FC0A7F03F25D}" srcOrd="0" destOrd="0" presId="urn:microsoft.com/office/officeart/2008/layout/VerticalCurvedList"/>
    <dgm:cxn modelId="{E5BC738A-D761-4EAE-B064-2888C06E7192}" type="presParOf" srcId="{A1D493CF-B90E-4A33-85C6-5E194B4FBC2F}" destId="{DC013827-EB93-4BE6-95EE-160111C839F4}" srcOrd="1" destOrd="0" presId="urn:microsoft.com/office/officeart/2008/layout/VerticalCurvedList"/>
    <dgm:cxn modelId="{60FBF042-9F04-4555-ACC9-AECEA36E4503}" type="presParOf" srcId="{A1D493CF-B90E-4A33-85C6-5E194B4FBC2F}" destId="{674F4FBC-ADEC-4D5B-A407-829827FD8B0E}" srcOrd="2" destOrd="0" presId="urn:microsoft.com/office/officeart/2008/layout/VerticalCurvedList"/>
    <dgm:cxn modelId="{C71BE8F3-5FF7-4825-B282-B28FB1118F94}" type="presParOf" srcId="{A1D493CF-B90E-4A33-85C6-5E194B4FBC2F}" destId="{902ADA88-69C1-455F-AAD8-9E05FF7DA73D}" srcOrd="3" destOrd="0" presId="urn:microsoft.com/office/officeart/2008/layout/VerticalCurvedList"/>
    <dgm:cxn modelId="{324368AA-6856-4876-BBE3-5290EC77F0FD}" type="presParOf" srcId="{ADDBECBA-334A-4CE3-AA8E-8571BF6A7FEF}" destId="{D182F542-AF01-480E-A5D6-87FCAD2C0FA3}" srcOrd="1" destOrd="0" presId="urn:microsoft.com/office/officeart/2008/layout/VerticalCurvedList"/>
    <dgm:cxn modelId="{51BDA7BB-BD08-478F-AD4C-076E21FAD83E}" type="presParOf" srcId="{ADDBECBA-334A-4CE3-AA8E-8571BF6A7FEF}" destId="{D4F9EECA-03E8-49A5-BED6-9336A690284E}" srcOrd="2" destOrd="0" presId="urn:microsoft.com/office/officeart/2008/layout/VerticalCurvedList"/>
    <dgm:cxn modelId="{5B5F53C1-6F60-4BFE-A119-2648C3BAF332}" type="presParOf" srcId="{D4F9EECA-03E8-49A5-BED6-9336A690284E}" destId="{8C9F51A8-A648-4E07-8CD5-2BC9C48BBCB1}" srcOrd="0" destOrd="0" presId="urn:microsoft.com/office/officeart/2008/layout/VerticalCurvedList"/>
    <dgm:cxn modelId="{C7093731-37DC-40D6-A8ED-94DC8766FE06}" type="presParOf" srcId="{ADDBECBA-334A-4CE3-AA8E-8571BF6A7FEF}" destId="{F3A9B35A-7B2D-43CD-A34C-15C824B379C2}" srcOrd="3" destOrd="0" presId="urn:microsoft.com/office/officeart/2008/layout/VerticalCurvedList"/>
    <dgm:cxn modelId="{7177C951-E2A5-422C-8D66-1697A021C316}" type="presParOf" srcId="{ADDBECBA-334A-4CE3-AA8E-8571BF6A7FEF}" destId="{DC321076-C1AB-4285-B68A-65D04D707CFA}" srcOrd="4" destOrd="0" presId="urn:microsoft.com/office/officeart/2008/layout/VerticalCurvedList"/>
    <dgm:cxn modelId="{9166E9AD-5C25-4B7E-841F-FA7324182981}" type="presParOf" srcId="{DC321076-C1AB-4285-B68A-65D04D707CFA}" destId="{3D12CCC1-4691-43ED-BE6B-917D5FBE35D8}" srcOrd="0" destOrd="0" presId="urn:microsoft.com/office/officeart/2008/layout/VerticalCurvedList"/>
    <dgm:cxn modelId="{BEAA5605-BF88-4396-A88A-7852CB5B1F54}" type="presParOf" srcId="{ADDBECBA-334A-4CE3-AA8E-8571BF6A7FEF}" destId="{2418F277-B37D-41B8-8EEB-3FF334D5CE47}" srcOrd="5" destOrd="0" presId="urn:microsoft.com/office/officeart/2008/layout/VerticalCurvedList"/>
    <dgm:cxn modelId="{DA86C01B-A7CC-4C28-A203-C156B30F1627}" type="presParOf" srcId="{ADDBECBA-334A-4CE3-AA8E-8571BF6A7FEF}" destId="{A7BEB1DC-7B3F-4F71-A435-75A80D497F53}" srcOrd="6" destOrd="0" presId="urn:microsoft.com/office/officeart/2008/layout/VerticalCurvedList"/>
    <dgm:cxn modelId="{1993CB48-F152-47DD-9C13-F8506B17DEB8}" type="presParOf" srcId="{A7BEB1DC-7B3F-4F71-A435-75A80D497F53}" destId="{97ED81BC-0513-49ED-81B9-F45E4CE7EB1F}" srcOrd="0" destOrd="0" presId="urn:microsoft.com/office/officeart/2008/layout/VerticalCurvedList"/>
    <dgm:cxn modelId="{DD9DC7D7-06A7-43BF-A439-054354297329}" type="presParOf" srcId="{ADDBECBA-334A-4CE3-AA8E-8571BF6A7FEF}" destId="{BB88777E-2778-47C8-9DE4-FD9150A96BBD}" srcOrd="7" destOrd="0" presId="urn:microsoft.com/office/officeart/2008/layout/VerticalCurvedList"/>
    <dgm:cxn modelId="{E5024B2D-6B80-41D5-870E-08A2B80B7865}" type="presParOf" srcId="{ADDBECBA-334A-4CE3-AA8E-8571BF6A7FEF}" destId="{E1F3D074-6328-485C-8AC2-32DF94B6AD66}" srcOrd="8" destOrd="0" presId="urn:microsoft.com/office/officeart/2008/layout/VerticalCurvedList"/>
    <dgm:cxn modelId="{CE070484-AD73-4926-AFCC-A860F0A90E85}" type="presParOf" srcId="{E1F3D074-6328-485C-8AC2-32DF94B6AD66}" destId="{DD2DED9C-66C8-40B9-8A17-79D4A68B3E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13827-EB93-4BE6-95EE-160111C839F4}">
      <dsp:nvSpPr>
        <dsp:cNvPr id="0" name=""/>
        <dsp:cNvSpPr/>
      </dsp:nvSpPr>
      <dsp:spPr>
        <a:xfrm>
          <a:off x="-3693127" y="-637280"/>
          <a:ext cx="7154203" cy="7154203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2F542-AF01-480E-A5D6-87FCAD2C0FA3}">
      <dsp:nvSpPr>
        <dsp:cNvPr id="0" name=""/>
        <dsp:cNvSpPr/>
      </dsp:nvSpPr>
      <dsp:spPr>
        <a:xfrm>
          <a:off x="3648704" y="256591"/>
          <a:ext cx="3466548" cy="10477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2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অভ্যন্তরীণ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শক্তি</a:t>
          </a:r>
          <a:r>
            <a:rPr lang="en-US" sz="3600" kern="1200" dirty="0" smtClean="0"/>
            <a:t> </a:t>
          </a:r>
          <a:r>
            <a:rPr lang="en-US" sz="2400" kern="1200" dirty="0" smtClean="0"/>
            <a:t>(Strength)</a:t>
          </a:r>
          <a:endParaRPr lang="en-US" sz="2400" kern="1200" dirty="0"/>
        </a:p>
      </dsp:txBody>
      <dsp:txXfrm>
        <a:off x="3648704" y="256591"/>
        <a:ext cx="3466548" cy="1047755"/>
      </dsp:txXfrm>
    </dsp:sp>
    <dsp:sp modelId="{8C9F51A8-A648-4E07-8CD5-2BC9C48BBCB1}">
      <dsp:nvSpPr>
        <dsp:cNvPr id="0" name=""/>
        <dsp:cNvSpPr/>
      </dsp:nvSpPr>
      <dsp:spPr>
        <a:xfrm>
          <a:off x="2484909" y="245107"/>
          <a:ext cx="1022080" cy="1022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9B35A-7B2D-43CD-A34C-15C824B379C2}">
      <dsp:nvSpPr>
        <dsp:cNvPr id="0" name=""/>
        <dsp:cNvSpPr/>
      </dsp:nvSpPr>
      <dsp:spPr>
        <a:xfrm>
          <a:off x="4036966" y="1553861"/>
          <a:ext cx="2768514" cy="109984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2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দুর্বলতা</a:t>
          </a:r>
          <a:r>
            <a:rPr lang="en-US" sz="2300" kern="1200" dirty="0" smtClean="0"/>
            <a:t> (Weakness)</a:t>
          </a:r>
          <a:endParaRPr lang="en-US" sz="2300" kern="1200" dirty="0"/>
        </a:p>
      </dsp:txBody>
      <dsp:txXfrm>
        <a:off x="4036966" y="1553861"/>
        <a:ext cx="2768514" cy="1099848"/>
      </dsp:txXfrm>
    </dsp:sp>
    <dsp:sp modelId="{3D12CCC1-4691-43ED-BE6B-917D5FBE35D8}">
      <dsp:nvSpPr>
        <dsp:cNvPr id="0" name=""/>
        <dsp:cNvSpPr/>
      </dsp:nvSpPr>
      <dsp:spPr>
        <a:xfrm>
          <a:off x="2930228" y="1559459"/>
          <a:ext cx="1022080" cy="1022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F277-B37D-41B8-8EEB-3FF334D5CE47}">
      <dsp:nvSpPr>
        <dsp:cNvPr id="0" name=""/>
        <dsp:cNvSpPr/>
      </dsp:nvSpPr>
      <dsp:spPr>
        <a:xfrm flipH="1">
          <a:off x="4121221" y="2871674"/>
          <a:ext cx="2475401" cy="1065752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2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বাহ্যিক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সুযোগ</a:t>
          </a:r>
          <a:r>
            <a:rPr lang="en-US" sz="3200" kern="1200" dirty="0" smtClean="0"/>
            <a:t> </a:t>
          </a:r>
          <a:r>
            <a:rPr lang="en-US" sz="2300" kern="1200" dirty="0" smtClean="0"/>
            <a:t>(Opportunity)</a:t>
          </a:r>
          <a:endParaRPr lang="en-US" sz="2300" kern="1200" dirty="0"/>
        </a:p>
      </dsp:txBody>
      <dsp:txXfrm>
        <a:off x="4121221" y="2871674"/>
        <a:ext cx="2475401" cy="1065752"/>
      </dsp:txXfrm>
    </dsp:sp>
    <dsp:sp modelId="{97ED81BC-0513-49ED-81B9-F45E4CE7EB1F}">
      <dsp:nvSpPr>
        <dsp:cNvPr id="0" name=""/>
        <dsp:cNvSpPr/>
      </dsp:nvSpPr>
      <dsp:spPr>
        <a:xfrm>
          <a:off x="2873349" y="2759830"/>
          <a:ext cx="1022080" cy="1022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777E-2778-47C8-9DE4-FD9150A96BBD}">
      <dsp:nvSpPr>
        <dsp:cNvPr id="0" name=""/>
        <dsp:cNvSpPr/>
      </dsp:nvSpPr>
      <dsp:spPr>
        <a:xfrm>
          <a:off x="3809203" y="4052406"/>
          <a:ext cx="2317908" cy="109181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2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বাধা</a:t>
          </a:r>
          <a:r>
            <a:rPr lang="en-US" sz="2400" kern="1200" dirty="0" smtClean="0"/>
            <a:t> (Threat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3809203" y="4052406"/>
        <a:ext cx="2317908" cy="1091819"/>
      </dsp:txXfrm>
    </dsp:sp>
    <dsp:sp modelId="{DD2DED9C-66C8-40B9-8A17-79D4A68B3E1F}">
      <dsp:nvSpPr>
        <dsp:cNvPr id="0" name=""/>
        <dsp:cNvSpPr/>
      </dsp:nvSpPr>
      <dsp:spPr>
        <a:xfrm>
          <a:off x="2404563" y="3986539"/>
          <a:ext cx="1022080" cy="1022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A0CC-1F30-4D78-BFC1-4DA085448B2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E8E7-092F-4872-BE12-F593A92D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2CC9-6F43-4D06-B9C8-3C22CC23FF6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1833" y="283335"/>
            <a:ext cx="5995035" cy="1539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2099257"/>
            <a:ext cx="9813700" cy="47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7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437884"/>
            <a:ext cx="8384147" cy="226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৩।উপাত্ত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সংগ্রহঃ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dirty="0" err="1" smtClean="0"/>
              <a:t>কার্যকর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পরিকল্পনা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প্রনয়নের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অন্যতম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পর্যাপ্ত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প্রয়োজনীয়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উপাত্ত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সংগ্রহ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বিশ্লেষণ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।</a:t>
            </a:r>
          </a:p>
          <a:p>
            <a:pPr algn="ctr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6213" y="3039413"/>
            <a:ext cx="10509161" cy="16742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00"/>
                </a:solidFill>
              </a:rPr>
              <a:t>     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৪।পরিকল্পনার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আঙ্গিনা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নির্ধারনঃ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ভবিষ্যতে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পরিকল্পনা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বাস্তবায়িত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সেগুলো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পূর্বানুমানের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ভিত্তিতে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নির্ধারন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পরিকল্পনার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আঙ্গিনা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নির্ধারন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213" y="5048516"/>
            <a:ext cx="11539472" cy="1809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৫।বিকল্প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কার্যপদ্ধতি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উন্নয়নঃ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/>
              <a:t>পরিকল্পনা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প্রণয়নের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আগে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সুনির্দিষ্ট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লক্ষ্য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অর্জনের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সম্ভাব্য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প্রস্তুত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নির্ধারন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কাজকে</a:t>
            </a:r>
            <a:r>
              <a:rPr lang="en-US" sz="4000" dirty="0"/>
              <a:t> </a:t>
            </a:r>
            <a:r>
              <a:rPr lang="en-US" sz="4000" dirty="0" err="1" smtClean="0"/>
              <a:t>বিকল্প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উদ্ভাবন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037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3054853"/>
            <a:ext cx="4979830" cy="32557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4705" y="225192"/>
            <a:ext cx="6593982" cy="13717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dirty="0" smtClean="0"/>
              <a:t>৬। </a:t>
            </a:r>
            <a:r>
              <a:rPr lang="en-US" sz="5400" dirty="0" err="1" smtClean="0"/>
              <a:t>বিকল্পসমূহ</a:t>
            </a:r>
            <a:r>
              <a:rPr lang="en-US" sz="5400" dirty="0" smtClean="0"/>
              <a:t> </a:t>
            </a:r>
            <a:r>
              <a:rPr lang="en-US" sz="5400" dirty="0" err="1" smtClean="0"/>
              <a:t>মূল্যায়ন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18941" y="2537139"/>
            <a:ext cx="6774287" cy="377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96991" y="1719329"/>
            <a:ext cx="618186" cy="69545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4468969"/>
            <a:ext cx="12070977" cy="2389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6220" y="161933"/>
            <a:ext cx="6023145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000" dirty="0" smtClean="0"/>
              <a:t> </a:t>
            </a:r>
            <a:r>
              <a:rPr lang="en-US" sz="6000" b="1" dirty="0" smtClean="0"/>
              <a:t>৭। </a:t>
            </a:r>
            <a:r>
              <a:rPr lang="en-US" sz="6000" dirty="0" err="1" smtClean="0"/>
              <a:t>সর্বোত্তম</a:t>
            </a:r>
            <a:r>
              <a:rPr lang="en-US" sz="6000" dirty="0" smtClean="0"/>
              <a:t> </a:t>
            </a:r>
            <a:r>
              <a:rPr lang="en-US" sz="6000" dirty="0" err="1"/>
              <a:t>বিকল্প</a:t>
            </a:r>
            <a:r>
              <a:rPr lang="en-US" sz="6000" dirty="0"/>
              <a:t> </a:t>
            </a:r>
            <a:r>
              <a:rPr lang="en-US" sz="6000" dirty="0" err="1"/>
              <a:t>গ্রহণ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21023" y="2331076"/>
            <a:ext cx="9126008" cy="2021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সর্বোত্তম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3593206" y="1312824"/>
            <a:ext cx="871881" cy="96029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2781836"/>
            <a:ext cx="4715435" cy="4183739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61178" y="161366"/>
            <a:ext cx="5922958" cy="1358342"/>
          </a:xfrm>
          <a:prstGeom prst="wedgeRectCallout">
            <a:avLst>
              <a:gd name="adj1" fmla="val 4633"/>
              <a:gd name="adj2" fmla="val 10783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 err="1" smtClean="0">
                <a:solidFill>
                  <a:srgbClr val="92D050"/>
                </a:solidFill>
              </a:rPr>
              <a:t>৮</a:t>
            </a:r>
            <a:r>
              <a:rPr lang="en-US" sz="5400" dirty="0" err="1" smtClean="0">
                <a:solidFill>
                  <a:srgbClr val="92D050"/>
                </a:solidFill>
              </a:rPr>
              <a:t>।সহায়ক</a:t>
            </a:r>
            <a:r>
              <a:rPr lang="en-US" sz="5400" dirty="0" smtClean="0">
                <a:solidFill>
                  <a:srgbClr val="92D050"/>
                </a:solidFill>
              </a:rPr>
              <a:t> </a:t>
            </a:r>
            <a:r>
              <a:rPr lang="en-US" sz="5400" dirty="0" err="1">
                <a:solidFill>
                  <a:srgbClr val="92D050"/>
                </a:solidFill>
              </a:rPr>
              <a:t>পরিকল্পনা</a:t>
            </a:r>
            <a:r>
              <a:rPr lang="en-US" sz="5400" dirty="0">
                <a:solidFill>
                  <a:srgbClr val="92D050"/>
                </a:solidFill>
              </a:rPr>
              <a:t> </a:t>
            </a:r>
            <a:r>
              <a:rPr lang="en-US" sz="5400" dirty="0" err="1">
                <a:solidFill>
                  <a:srgbClr val="92D050"/>
                </a:solidFill>
              </a:rPr>
              <a:t>প্রণয়ন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52" y="2781837"/>
            <a:ext cx="6761409" cy="40761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3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8" y="1738648"/>
            <a:ext cx="7920507" cy="2382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৯।বাজেটকরণঃ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সখ্যাত্মক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4417454"/>
            <a:ext cx="10637949" cy="2215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নির্ভুলতা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1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2738" y="310988"/>
            <a:ext cx="617731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ক্লাসের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ছাত্র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ছাত্রীদের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দলে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ভাগ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করে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পাঠ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মূল্যায়নঃ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097178" y="1661185"/>
            <a:ext cx="3966882" cy="1129553"/>
          </a:xfrm>
          <a:prstGeom prst="wedgeEllipse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30306" y="3281082"/>
            <a:ext cx="11591365" cy="329453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১। SWOT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কী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২।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লক্ষ্য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নির্ধারণ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পরিকল্পনা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প্রণয়নে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গুরুত্বপূর্ণ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কেন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৩।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পরিকল্পনা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বাস্তবমূখী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হওয়া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অপরিহার্য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কেন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71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1849582" y="903953"/>
            <a:ext cx="4576976" cy="174909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কাজ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216" y="3335628"/>
            <a:ext cx="9478851" cy="202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8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92" y="365125"/>
            <a:ext cx="7212169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</a:t>
            </a:r>
            <a:r>
              <a:rPr lang="en-US" sz="8000" dirty="0" err="1" smtClean="0">
                <a:solidFill>
                  <a:srgbClr val="00B050"/>
                </a:solidFill>
              </a:rPr>
              <a:t>সকলকে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</a:rPr>
              <a:t>ধন্যবাদ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2072481"/>
            <a:ext cx="9285667" cy="4611654"/>
          </a:xfrm>
        </p:spPr>
      </p:pic>
    </p:spTree>
    <p:extLst>
      <p:ext uri="{BB962C8B-B14F-4D97-AF65-F5344CB8AC3E}">
        <p14:creationId xmlns:p14="http://schemas.microsoft.com/office/powerpoint/2010/main" val="255693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26125" y="560691"/>
            <a:ext cx="487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kern="0" dirty="0" err="1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6600" b="1" kern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5402065" y="1912639"/>
            <a:ext cx="5738161" cy="47397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chemeClr val="accent3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ডিগ্রী </a:t>
            </a:r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মোবাঃ ০১৭২৪-৫০৪৬৩৫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Email: </a:t>
            </a:r>
            <a:r>
              <a:rPr lang="en-US" sz="2800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sz="28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8" y="1957881"/>
            <a:ext cx="4000215" cy="4649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48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57275" y="1800226"/>
            <a:ext cx="10272712" cy="478631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শ্রেণীঃএকাদশ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আালোচনার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ধাপ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/>
          </a:p>
        </p:txBody>
      </p:sp>
      <p:sp>
        <p:nvSpPr>
          <p:cNvPr id="2" name="Oval Callout 1"/>
          <p:cNvSpPr/>
          <p:nvPr/>
        </p:nvSpPr>
        <p:spPr>
          <a:xfrm>
            <a:off x="2228180" y="0"/>
            <a:ext cx="4657725" cy="1622738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পরিচিতি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23669" y="100853"/>
            <a:ext cx="8406697" cy="1885950"/>
          </a:xfrm>
          <a:prstGeom prst="ribbon">
            <a:avLst>
              <a:gd name="adj1" fmla="val 53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6000" dirty="0" err="1" smtClean="0"/>
              <a:t>শিখনফল</a:t>
            </a:r>
            <a:endParaRPr lang="en-US" sz="6000" dirty="0"/>
          </a:p>
        </p:txBody>
      </p:sp>
      <p:sp>
        <p:nvSpPr>
          <p:cNvPr id="3" name="Vertical Scroll 2"/>
          <p:cNvSpPr/>
          <p:nvPr/>
        </p:nvSpPr>
        <p:spPr>
          <a:xfrm>
            <a:off x="-242046" y="2120433"/>
            <a:ext cx="12206520" cy="4387943"/>
          </a:xfrm>
          <a:prstGeom prst="vertic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১।পরিকল্পনার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ধারনা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পাবে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২।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99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7" y="1256460"/>
            <a:ext cx="11658599" cy="547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514" y="0"/>
            <a:ext cx="678656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ছবিটি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দেখে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কি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বোঝানো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হয়েছে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0337" y="774290"/>
            <a:ext cx="3733465" cy="1174995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“</a:t>
            </a:r>
            <a:r>
              <a:rPr lang="en-US" sz="6000" dirty="0" err="1"/>
              <a:t>পরিকল্পনা</a:t>
            </a:r>
            <a:r>
              <a:rPr lang="en-US" sz="6000" dirty="0"/>
              <a:t>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3509493" y="2192196"/>
            <a:ext cx="792052" cy="483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976" y="2918167"/>
            <a:ext cx="11651892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 হলো ভবিষ্যৎ কার্যসূচীর নকশা । এ নকশা হলো কারবার প্রতিষ্ঠানের মূল উদ্দেশ্য প্রতিষ্ঠা করা, প্রত্যেক বিভাগের লক্ষ্য ও কার্যসূচী স্থির করা এবং সেগুলো অর্জনের উপায় নির্ধারণ করা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।পরিকল্পনা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 প্রথম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কাজ।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729" y="149729"/>
            <a:ext cx="43786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6" y="3027855"/>
            <a:ext cx="6072790" cy="3763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8513" y="5832577"/>
            <a:ext cx="3725839" cy="388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উদ্দেশ্য বা লক্ষ্য নির্ধারণ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8439" y="5358909"/>
            <a:ext cx="3725839" cy="3889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প্রয়োজনীয় তথ্য সংগ্রহ ও বিশ্লেষণ</a:t>
            </a:r>
            <a:endParaRPr lang="en-SG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9804" y="4878261"/>
            <a:ext cx="3725839" cy="3889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ভবিষ্যৎ সম্পর্কে অনুমান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9722" y="4434651"/>
            <a:ext cx="3725839" cy="3889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বিকল্প কর্মপন্থা নির্ধারণ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5753" y="3938508"/>
            <a:ext cx="3725839" cy="3889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বিকল্প কর্মপন্থাসমুহের মূল্যায়ন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3338" y="3450714"/>
            <a:ext cx="3725839" cy="388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সর্বোত্তম বিকল্প নির্বাচন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1085" y="2983641"/>
            <a:ext cx="3725839" cy="388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সহায়ক পরিকল্পনা প্রণয়ন</a:t>
            </a:r>
            <a:endParaRPr lang="en-S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1359" y="2407795"/>
            <a:ext cx="4055591" cy="4698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কার্যারম্ভের সময় ও কার্যক্রম নির্ধারণ</a:t>
            </a:r>
            <a:r>
              <a:rPr lang="bn-IN" sz="2000" dirty="0" smtClean="0">
                <a:solidFill>
                  <a:schemeClr val="tx1"/>
                </a:solidFill>
              </a:rPr>
              <a:t> 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1111" y="1795189"/>
            <a:ext cx="3968901" cy="4651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বাজেটকরণ</a:t>
            </a:r>
            <a:endParaRPr lang="en-SG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3869" y="1027662"/>
            <a:ext cx="4252422" cy="614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প্রণীত পরিকল্পনার পরিক্ষামুলক প্রয়োগ</a:t>
            </a:r>
            <a:endParaRPr lang="en-SG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376" y="6280974"/>
            <a:ext cx="4376549" cy="5870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সুযোগ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সুবিধা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সচেতন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23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2961959"/>
              </p:ext>
            </p:extLst>
          </p:nvPr>
        </p:nvGraphicFramePr>
        <p:xfrm>
          <a:off x="-2240925" y="1041421"/>
          <a:ext cx="13406907" cy="531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2974" y="1008529"/>
            <a:ext cx="655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S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979" y="2345766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W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198" y="3784251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O</a:t>
            </a:r>
            <a:endParaRPr lang="en-US" sz="80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546" y="5230907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260" y="183546"/>
            <a:ext cx="415687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solidFill>
                  <a:srgbClr val="FFFF00"/>
                </a:solidFill>
              </a:rPr>
              <a:t>  ১। </a:t>
            </a:r>
            <a:r>
              <a:rPr lang="en-US" sz="4800" dirty="0" err="1" smtClean="0">
                <a:solidFill>
                  <a:srgbClr val="FFFF00"/>
                </a:solidFill>
              </a:rPr>
              <a:t>ভবিষ্য</a:t>
            </a:r>
            <a:r>
              <a:rPr lang="en-US" sz="4800" dirty="0" smtClean="0">
                <a:solidFill>
                  <a:srgbClr val="FFFF00"/>
                </a:solidFill>
              </a:rPr>
              <a:t>ৎ </a:t>
            </a:r>
            <a:r>
              <a:rPr lang="en-US" sz="4800" dirty="0" err="1">
                <a:solidFill>
                  <a:srgbClr val="FFFF00"/>
                </a:solidFill>
              </a:rPr>
              <a:t>মূল্যায়ন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4353" y="3119718"/>
            <a:ext cx="5768788" cy="322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ব্যবস্থাপক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ভিত্তিতে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ভবিষ্যত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পরিবর্তনশীল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মুল্যায়ন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সিদ্ধান্ত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পারেন</a:t>
            </a:r>
            <a:r>
              <a:rPr lang="en-US" sz="4000" dirty="0" smtClean="0"/>
              <a:t>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754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25" y="3155576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Chevron 9"/>
          <p:cNvSpPr/>
          <p:nvPr/>
        </p:nvSpPr>
        <p:spPr>
          <a:xfrm rot="1526057">
            <a:off x="3375211" y="1559369"/>
            <a:ext cx="2623502" cy="2123658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2" y="188259"/>
            <a:ext cx="5715001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২।সুনির্দিষ্ট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লক্ষ্য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নির্ধারণ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করা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753" y="3847642"/>
            <a:ext cx="5809129" cy="26203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লক্ষ্যকেন্দ্রীক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471</Words>
  <Application>Microsoft Office PowerPoint</Application>
  <PresentationFormat>Widescreen</PresentationFormat>
  <Paragraphs>66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সকলকে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Mintu</cp:lastModifiedBy>
  <cp:revision>88</cp:revision>
  <dcterms:created xsi:type="dcterms:W3CDTF">2019-07-30T12:50:13Z</dcterms:created>
  <dcterms:modified xsi:type="dcterms:W3CDTF">2021-01-29T15:12:55Z</dcterms:modified>
</cp:coreProperties>
</file>