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8"/>
  </p:notesMasterIdLst>
  <p:sldIdLst>
    <p:sldId id="274" r:id="rId2"/>
    <p:sldId id="277" r:id="rId3"/>
    <p:sldId id="264" r:id="rId4"/>
    <p:sldId id="257" r:id="rId5"/>
    <p:sldId id="258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291" autoAdjust="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D0617-7378-461B-9382-BF0E07197D8F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BBD07-7DE5-47F7-98CC-2BB5ADAAF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80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BBD07-7DE5-47F7-98CC-2BB5ADAAF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50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0283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95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74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2698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4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11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08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1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07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2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59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3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37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9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799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5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2EA76D-E955-44FC-9453-DCD72C15995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E6D841-81F8-4B58-A392-3C4389F7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86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8F7DCD9-E345-47AB-B0C6-A31A2AF8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70" y="79513"/>
            <a:ext cx="12072730" cy="6586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37EA32D-B6D6-4ECC-B306-6BA7CB30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226" y="2438400"/>
            <a:ext cx="4094922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2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ED9AC2-0D9F-447D-897D-BF6994664CB4}"/>
              </a:ext>
            </a:extLst>
          </p:cNvPr>
          <p:cNvSpPr txBox="1"/>
          <p:nvPr/>
        </p:nvSpPr>
        <p:spPr>
          <a:xfrm>
            <a:off x="4479235" y="-169951"/>
            <a:ext cx="341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E53495-34A1-44D6-B4E9-5B13E81F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65" y="1168783"/>
            <a:ext cx="3662165" cy="2621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651826-162B-4D89-9878-973F1F3F4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435" y="1130322"/>
            <a:ext cx="4309900" cy="2582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124E24-57F8-4A0F-A980-255941DD4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3840" y="954157"/>
            <a:ext cx="2607822" cy="2738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273DE3-A5FD-47F0-8DF4-B7C606F5F35E}"/>
              </a:ext>
            </a:extLst>
          </p:cNvPr>
          <p:cNvSpPr txBox="1"/>
          <p:nvPr/>
        </p:nvSpPr>
        <p:spPr>
          <a:xfrm>
            <a:off x="450573" y="4564115"/>
            <a:ext cx="1630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EF9502-DFAC-4252-BD08-00C40A433552}"/>
              </a:ext>
            </a:extLst>
          </p:cNvPr>
          <p:cNvSpPr txBox="1"/>
          <p:nvPr/>
        </p:nvSpPr>
        <p:spPr>
          <a:xfrm>
            <a:off x="4969565" y="4405089"/>
            <a:ext cx="1762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23D9C5-2971-430C-B4F1-4E1A7EEBC239}"/>
              </a:ext>
            </a:extLst>
          </p:cNvPr>
          <p:cNvSpPr txBox="1"/>
          <p:nvPr/>
        </p:nvSpPr>
        <p:spPr>
          <a:xfrm>
            <a:off x="9422296" y="4272567"/>
            <a:ext cx="1895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</a:p>
        </p:txBody>
      </p:sp>
    </p:spTree>
    <p:extLst>
      <p:ext uri="{BB962C8B-B14F-4D97-AF65-F5344CB8AC3E}">
        <p14:creationId xmlns:p14="http://schemas.microsoft.com/office/powerpoint/2010/main" xmlns="" val="14936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0A35A4-5CF7-41F1-BF6C-7D760D2A100E}"/>
              </a:ext>
            </a:extLst>
          </p:cNvPr>
          <p:cNvSpPr txBox="1"/>
          <p:nvPr/>
        </p:nvSpPr>
        <p:spPr>
          <a:xfrm>
            <a:off x="4391439" y="-89091"/>
            <a:ext cx="264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1AE933-D286-4F97-8DED-90C0FD673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8957"/>
            <a:ext cx="5715000" cy="4903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D61779-FEC9-4535-9259-AF75FDA19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399" y="1258956"/>
            <a:ext cx="6231835" cy="49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2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D20CC5-056C-478A-88C4-447AADF6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041912" cy="45745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D8688D93-620E-4C6A-AA6F-99EBE52CA6AB}"/>
              </a:ext>
            </a:extLst>
          </p:cNvPr>
          <p:cNvSpPr/>
          <p:nvPr/>
        </p:nvSpPr>
        <p:spPr>
          <a:xfrm>
            <a:off x="4227443" y="2438400"/>
            <a:ext cx="980661" cy="861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BB25B6-A722-479E-AA0F-9E06CF4ABF7A}"/>
              </a:ext>
            </a:extLst>
          </p:cNvPr>
          <p:cNvSpPr txBox="1"/>
          <p:nvPr/>
        </p:nvSpPr>
        <p:spPr>
          <a:xfrm>
            <a:off x="5632175" y="1869134"/>
            <a:ext cx="5340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৮৪নং পৃষ্ঠা সংশ্লিষ্ট।তোমরা সবাই নিজে নিজে পাঠটি পড়।</a:t>
            </a:r>
          </a:p>
        </p:txBody>
      </p:sp>
    </p:spTree>
    <p:extLst>
      <p:ext uri="{BB962C8B-B14F-4D97-AF65-F5344CB8AC3E}">
        <p14:creationId xmlns:p14="http://schemas.microsoft.com/office/powerpoint/2010/main" xmlns="" val="10959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3C3DC93D-36F0-41C0-8CA2-322B22299455}"/>
              </a:ext>
            </a:extLst>
          </p:cNvPr>
          <p:cNvSpPr/>
          <p:nvPr/>
        </p:nvSpPr>
        <p:spPr>
          <a:xfrm>
            <a:off x="3737113" y="0"/>
            <a:ext cx="3909391" cy="17360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FC6CCCD-2099-4E92-BF65-2BA72166BD18}"/>
              </a:ext>
            </a:extLst>
          </p:cNvPr>
          <p:cNvSpPr/>
          <p:nvPr/>
        </p:nvSpPr>
        <p:spPr>
          <a:xfrm>
            <a:off x="119270" y="2186608"/>
            <a:ext cx="2729948" cy="194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শাপলা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55E468F-B71C-4B54-A3D4-375C7D52BDFA}"/>
              </a:ext>
            </a:extLst>
          </p:cNvPr>
          <p:cNvSpPr/>
          <p:nvPr/>
        </p:nvSpPr>
        <p:spPr>
          <a:xfrm>
            <a:off x="0" y="4585252"/>
            <a:ext cx="2849219" cy="1775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গোলাপ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408DFB19-B53E-4076-8D59-AA032EB31991}"/>
              </a:ext>
            </a:extLst>
          </p:cNvPr>
          <p:cNvSpPr/>
          <p:nvPr/>
        </p:nvSpPr>
        <p:spPr>
          <a:xfrm>
            <a:off x="3074504" y="2650436"/>
            <a:ext cx="967409" cy="94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3A910FB-1723-4B69-B749-5F84526FD3D6}"/>
              </a:ext>
            </a:extLst>
          </p:cNvPr>
          <p:cNvSpPr/>
          <p:nvPr/>
        </p:nvSpPr>
        <p:spPr>
          <a:xfrm>
            <a:off x="2981738" y="5234609"/>
            <a:ext cx="1060175" cy="79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5428EF-D14A-4F54-8C20-1D74F365EB72}"/>
              </a:ext>
            </a:extLst>
          </p:cNvPr>
          <p:cNvSpPr txBox="1"/>
          <p:nvPr/>
        </p:nvSpPr>
        <p:spPr>
          <a:xfrm>
            <a:off x="4353341" y="2791310"/>
            <a:ext cx="7593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প্রধান কয়েকটি খাবারের নাম বের কর।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E97841-37C7-480E-9D58-600EC960EEAB}"/>
              </a:ext>
            </a:extLst>
          </p:cNvPr>
          <p:cNvSpPr txBox="1"/>
          <p:nvPr/>
        </p:nvSpPr>
        <p:spPr>
          <a:xfrm>
            <a:off x="4174432" y="5353880"/>
            <a:ext cx="7593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২।খাসিয়া নৃ-গোষ্ঠী কি ধরনের উৎসব পালন করে?</a:t>
            </a:r>
          </a:p>
        </p:txBody>
      </p:sp>
    </p:spTree>
    <p:extLst>
      <p:ext uri="{BB962C8B-B14F-4D97-AF65-F5344CB8AC3E}">
        <p14:creationId xmlns:p14="http://schemas.microsoft.com/office/powerpoint/2010/main" xmlns="" val="6917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35EA808C-7129-401D-BC13-9DB946BE1123}"/>
              </a:ext>
            </a:extLst>
          </p:cNvPr>
          <p:cNvSpPr/>
          <p:nvPr/>
        </p:nvSpPr>
        <p:spPr>
          <a:xfrm>
            <a:off x="3313043" y="0"/>
            <a:ext cx="5367132" cy="20673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DEE669-BAB9-465A-B119-35E0AA03FACB}"/>
              </a:ext>
            </a:extLst>
          </p:cNvPr>
          <p:cNvSpPr txBox="1"/>
          <p:nvPr/>
        </p:nvSpPr>
        <p:spPr>
          <a:xfrm>
            <a:off x="198782" y="2531166"/>
            <a:ext cx="783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১।খাসিয়া নৃ-গোষ্ঠীর কয়েকটি খাবারের নাম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77E34-658F-4013-A8AF-D93DF741C651}"/>
              </a:ext>
            </a:extLst>
          </p:cNvPr>
          <p:cNvSpPr txBox="1"/>
          <p:nvPr/>
        </p:nvSpPr>
        <p:spPr>
          <a:xfrm>
            <a:off x="357809" y="4002157"/>
            <a:ext cx="76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২।খাসিয়া নৃ-গোষ্ঠী মেয়েরা কি ধরনের পোশাক পড়ে?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3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03826B1-6390-4E26-9E3C-A37BC9D4B214}"/>
              </a:ext>
            </a:extLst>
          </p:cNvPr>
          <p:cNvSpPr/>
          <p:nvPr/>
        </p:nvSpPr>
        <p:spPr>
          <a:xfrm>
            <a:off x="2345635" y="106017"/>
            <a:ext cx="6122504" cy="2067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DB9822-DC1A-4A9B-A679-33123107DBBA}"/>
              </a:ext>
            </a:extLst>
          </p:cNvPr>
          <p:cNvSpPr/>
          <p:nvPr/>
        </p:nvSpPr>
        <p:spPr>
          <a:xfrm>
            <a:off x="742122" y="3816626"/>
            <a:ext cx="9607826" cy="2663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খাসিয়া নৃ-গোষ্ঠী সম্পর্কে যা যা আলোচনা হলো সেই সম্পর্কে ৫টি বাক্য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36BADE67-42CB-443E-BBE2-39BF8269C064}"/>
              </a:ext>
            </a:extLst>
          </p:cNvPr>
          <p:cNvSpPr/>
          <p:nvPr/>
        </p:nvSpPr>
        <p:spPr>
          <a:xfrm>
            <a:off x="4737652" y="2259495"/>
            <a:ext cx="1338469" cy="1318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1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95A4E7-323F-41CB-83D6-36C05E88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87" y="357809"/>
            <a:ext cx="11290852" cy="59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4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9489" y="1377893"/>
            <a:ext cx="8085221" cy="39395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নাজিমউদ্দিন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শ্রীনগর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নং২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শ্রীনগর,মুন্সিগঞ্জ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177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7072FF-5A3C-418C-9010-E518E817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660"/>
            <a:ext cx="5008098" cy="6455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B29F24-D2B8-4F08-B4FF-622A344A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217" y="318880"/>
            <a:ext cx="6791740" cy="62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5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2DC23E-B010-494D-8B4A-7FD3817F1304}"/>
              </a:ext>
            </a:extLst>
          </p:cNvPr>
          <p:cNvSpPr txBox="1"/>
          <p:nvPr/>
        </p:nvSpPr>
        <p:spPr>
          <a:xfrm>
            <a:off x="3024554" y="815926"/>
            <a:ext cx="5542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21E714-0C0B-435A-B7FF-3D9050564FDE}"/>
              </a:ext>
            </a:extLst>
          </p:cNvPr>
          <p:cNvSpPr txBox="1"/>
          <p:nvPr/>
        </p:nvSpPr>
        <p:spPr>
          <a:xfrm>
            <a:off x="1744394" y="2025747"/>
            <a:ext cx="84687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শ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অধ্যায়ঃ১১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8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C4C3FA-02A9-4694-A20A-5854E86FA9B8}"/>
              </a:ext>
            </a:extLst>
          </p:cNvPr>
          <p:cNvSpPr txBox="1"/>
          <p:nvPr/>
        </p:nvSpPr>
        <p:spPr>
          <a:xfrm>
            <a:off x="4079632" y="618978"/>
            <a:ext cx="3924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E61B42-BA61-4B58-B164-6EB6A65DE519}"/>
              </a:ext>
            </a:extLst>
          </p:cNvPr>
          <p:cNvSpPr txBox="1"/>
          <p:nvPr/>
        </p:nvSpPr>
        <p:spPr>
          <a:xfrm>
            <a:off x="3207657" y="2001462"/>
            <a:ext cx="534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4EC59-AC07-48CB-8010-32D4751C1764}"/>
              </a:ext>
            </a:extLst>
          </p:cNvPr>
          <p:cNvSpPr txBox="1"/>
          <p:nvPr/>
        </p:nvSpPr>
        <p:spPr>
          <a:xfrm>
            <a:off x="950685" y="3456247"/>
            <a:ext cx="9194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2.1.8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ো,খাসিয়া,ম্রো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া,ও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8817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BB132D-0362-442B-91FD-C124ED28EE61}"/>
              </a:ext>
            </a:extLst>
          </p:cNvPr>
          <p:cNvSpPr txBox="1"/>
          <p:nvPr/>
        </p:nvSpPr>
        <p:spPr>
          <a:xfrm>
            <a:off x="689317" y="604911"/>
            <a:ext cx="1091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4BEDB6-99A2-46BA-B25A-5456DB540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33" y="1941342"/>
            <a:ext cx="3685962" cy="3469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F3BF95-59D0-460A-B80D-30F8FE46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278" y="2009170"/>
            <a:ext cx="7230567" cy="3334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ABFEF7-D5F2-4855-A4D2-B1278C0632DE}"/>
              </a:ext>
            </a:extLst>
          </p:cNvPr>
          <p:cNvSpPr txBox="1"/>
          <p:nvPr/>
        </p:nvSpPr>
        <p:spPr>
          <a:xfrm>
            <a:off x="92970" y="6101142"/>
            <a:ext cx="864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বলতো,উপরের ছবির মানুষগুলো কোন জাতিগোষ্ঠীর?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60218DE9-F9B4-4DCD-B551-58E51D967724}"/>
              </a:ext>
            </a:extLst>
          </p:cNvPr>
          <p:cNvSpPr/>
          <p:nvPr/>
        </p:nvSpPr>
        <p:spPr>
          <a:xfrm>
            <a:off x="8892209" y="6177115"/>
            <a:ext cx="569843" cy="49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92D1CA-EA2D-4BA3-9B42-30554F39689B}"/>
              </a:ext>
            </a:extLst>
          </p:cNvPr>
          <p:cNvSpPr txBox="1"/>
          <p:nvPr/>
        </p:nvSpPr>
        <p:spPr>
          <a:xfrm>
            <a:off x="9621078" y="6101142"/>
            <a:ext cx="22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1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06A4CA-B72F-429B-B2BF-EED2F658468C}"/>
              </a:ext>
            </a:extLst>
          </p:cNvPr>
          <p:cNvSpPr txBox="1"/>
          <p:nvPr/>
        </p:nvSpPr>
        <p:spPr>
          <a:xfrm>
            <a:off x="2940148" y="140677"/>
            <a:ext cx="559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550B6B-8B81-4650-8B0E-480FF7CFA67F}"/>
              </a:ext>
            </a:extLst>
          </p:cNvPr>
          <p:cNvSpPr txBox="1"/>
          <p:nvPr/>
        </p:nvSpPr>
        <p:spPr>
          <a:xfrm>
            <a:off x="3094893" y="1710337"/>
            <a:ext cx="559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খাসি নৃ-গোষ্ঠী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D84890-596E-4B40-843B-ACE79029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191" y="2593761"/>
            <a:ext cx="8862646" cy="31947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664855-2760-4411-B250-CF69C391739B}"/>
              </a:ext>
            </a:extLst>
          </p:cNvPr>
          <p:cNvSpPr txBox="1"/>
          <p:nvPr/>
        </p:nvSpPr>
        <p:spPr>
          <a:xfrm>
            <a:off x="3094893" y="5964085"/>
            <a:ext cx="544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খাসিয়া নৃ-গোষ্ঠীর শিশুরা</a:t>
            </a:r>
          </a:p>
        </p:txBody>
      </p:sp>
    </p:spTree>
    <p:extLst>
      <p:ext uri="{BB962C8B-B14F-4D97-AF65-F5344CB8AC3E}">
        <p14:creationId xmlns:p14="http://schemas.microsoft.com/office/powerpoint/2010/main" xmlns="" val="32455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3941F5-FE6F-4DE1-9D12-E17C15E18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807"/>
            <a:ext cx="4937760" cy="355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DBB758-BE3F-4EF5-97DC-E42136ABE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436" y="128807"/>
            <a:ext cx="7005712" cy="35569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E26CBE-3B89-4085-9611-1D5C7FC8693A}"/>
              </a:ext>
            </a:extLst>
          </p:cNvPr>
          <p:cNvSpPr/>
          <p:nvPr/>
        </p:nvSpPr>
        <p:spPr>
          <a:xfrm>
            <a:off x="769036" y="4733780"/>
            <a:ext cx="4431322" cy="212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মণিপুরী নৃত্য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4E17557-5BE5-4862-873F-42A4739A84DA}"/>
              </a:ext>
            </a:extLst>
          </p:cNvPr>
          <p:cNvSpPr/>
          <p:nvPr/>
        </p:nvSpPr>
        <p:spPr>
          <a:xfrm>
            <a:off x="6991644" y="4642339"/>
            <a:ext cx="3924885" cy="212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89DAE887-ED10-4739-945C-28D8ECDE2760}"/>
              </a:ext>
            </a:extLst>
          </p:cNvPr>
          <p:cNvSpPr/>
          <p:nvPr/>
        </p:nvSpPr>
        <p:spPr>
          <a:xfrm>
            <a:off x="2759613" y="3840479"/>
            <a:ext cx="851096" cy="801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CDFAF2C2-7215-476D-BD03-2516C56DABF3}"/>
              </a:ext>
            </a:extLst>
          </p:cNvPr>
          <p:cNvSpPr/>
          <p:nvPr/>
        </p:nvSpPr>
        <p:spPr>
          <a:xfrm>
            <a:off x="8581292" y="3840479"/>
            <a:ext cx="787791" cy="801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1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D6BF02-2A73-41F6-8671-2CD42FCE46DD}"/>
              </a:ext>
            </a:extLst>
          </p:cNvPr>
          <p:cNvSpPr txBox="1"/>
          <p:nvPr/>
        </p:nvSpPr>
        <p:spPr>
          <a:xfrm>
            <a:off x="4724400" y="-111922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35D497-9E75-42DC-BC22-2AAD02643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08" y="1605425"/>
            <a:ext cx="3260035" cy="2451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FA48B5-DF7E-4CB0-8357-644A43DB1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330" y="1605426"/>
            <a:ext cx="2557670" cy="2451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73CCC9-32AE-4615-ADA6-B231F259B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764" y="1605424"/>
            <a:ext cx="2557671" cy="2451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B1C01A-CADA-44E4-AFB7-59B7505859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199" y="1457738"/>
            <a:ext cx="3061253" cy="145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49A9B4-A439-4438-929F-B4705E1E9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1721" y="2910252"/>
            <a:ext cx="2968486" cy="11468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CADE34-C0D3-4012-A51C-9A0EF90A635E}"/>
              </a:ext>
            </a:extLst>
          </p:cNvPr>
          <p:cNvSpPr txBox="1"/>
          <p:nvPr/>
        </p:nvSpPr>
        <p:spPr>
          <a:xfrm>
            <a:off x="397566" y="4545496"/>
            <a:ext cx="178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7ADFC2-3BD4-4D82-AC32-5FB8D45F86A3}"/>
              </a:ext>
            </a:extLst>
          </p:cNvPr>
          <p:cNvSpPr txBox="1"/>
          <p:nvPr/>
        </p:nvSpPr>
        <p:spPr>
          <a:xfrm>
            <a:off x="3657600" y="4467744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4891D4-111B-4BEE-9A2E-B84D0718F373}"/>
              </a:ext>
            </a:extLst>
          </p:cNvPr>
          <p:cNvSpPr txBox="1"/>
          <p:nvPr/>
        </p:nvSpPr>
        <p:spPr>
          <a:xfrm>
            <a:off x="9157250" y="4625585"/>
            <a:ext cx="242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 সুপারি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7FDCBC-3263-42F5-B50D-EA4EEAC5EA7D}"/>
              </a:ext>
            </a:extLst>
          </p:cNvPr>
          <p:cNvSpPr txBox="1"/>
          <p:nvPr/>
        </p:nvSpPr>
        <p:spPr>
          <a:xfrm>
            <a:off x="6188764" y="4545496"/>
            <a:ext cx="242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শুটকি মাছ</a:t>
            </a:r>
          </a:p>
        </p:txBody>
      </p:sp>
    </p:spTree>
    <p:extLst>
      <p:ext uri="{BB962C8B-B14F-4D97-AF65-F5344CB8AC3E}">
        <p14:creationId xmlns:p14="http://schemas.microsoft.com/office/powerpoint/2010/main" xmlns="" val="28857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555</TotalTime>
  <Words>215</Words>
  <Application>Microsoft Office PowerPoint</Application>
  <PresentationFormat>Custom</PresentationFormat>
  <Paragraphs>43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78</cp:revision>
  <dcterms:created xsi:type="dcterms:W3CDTF">2019-03-13T00:08:43Z</dcterms:created>
  <dcterms:modified xsi:type="dcterms:W3CDTF">2019-04-05T04:23:18Z</dcterms:modified>
</cp:coreProperties>
</file>