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5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1" r:id="rId18"/>
    <p:sldId id="280" r:id="rId19"/>
    <p:sldId id="276" r:id="rId20"/>
    <p:sldId id="279" r:id="rId21"/>
    <p:sldId id="278" r:id="rId22"/>
    <p:sldId id="277" r:id="rId23"/>
  </p:sldIdLst>
  <p:sldSz cx="12526963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8497B0"/>
    <a:srgbClr val="D60093"/>
    <a:srgbClr val="FF00FF"/>
    <a:srgbClr val="99FF33"/>
    <a:srgbClr val="A50021"/>
    <a:srgbClr val="FF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60" y="48"/>
      </p:cViewPr>
      <p:guideLst/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2A344-B0B1-45F5-A773-CD7BD764D26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1A7F9D-9652-4B5D-9F2D-182D978863AF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5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সংবিধান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3E03B9-77DC-4E4C-AB1B-3A03392215E6}" type="parTrans" cxnId="{A11D5E91-A8FA-4A11-ACFE-89FCE69ED4B5}">
      <dgm:prSet/>
      <dgm:spPr/>
      <dgm:t>
        <a:bodyPr/>
        <a:lstStyle/>
        <a:p>
          <a:endParaRPr lang="en-US"/>
        </a:p>
      </dgm:t>
    </dgm:pt>
    <dgm:pt modelId="{50E22CEC-AF4A-47E5-9939-15A5FEFCB04F}" type="sibTrans" cxnId="{A11D5E91-A8FA-4A11-ACFE-89FCE69ED4B5}">
      <dgm:prSet/>
      <dgm:spPr/>
      <dgm:t>
        <a:bodyPr/>
        <a:lstStyle/>
        <a:p>
          <a:endParaRPr lang="en-US"/>
        </a:p>
      </dgm:t>
    </dgm:pt>
    <dgm:pt modelId="{1B71742E-4AB3-4A35-ADAD-F94930BF831C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আশা আকাঙ্ক্ষার প্রতীক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5F9248-5F6B-4955-9B0E-E51B86F140D5}" type="parTrans" cxnId="{07F729D8-FC06-4E5D-AF64-993F56F4B4C2}">
      <dgm:prSet/>
      <dgm:spPr/>
      <dgm:t>
        <a:bodyPr/>
        <a:lstStyle/>
        <a:p>
          <a:endParaRPr lang="en-US"/>
        </a:p>
      </dgm:t>
    </dgm:pt>
    <dgm:pt modelId="{54BC7CF7-A954-41C0-8380-2A9046ED70B1}" type="sibTrans" cxnId="{07F729D8-FC06-4E5D-AF64-993F56F4B4C2}">
      <dgm:prSet/>
      <dgm:spPr/>
      <dgm:t>
        <a:bodyPr/>
        <a:lstStyle/>
        <a:p>
          <a:endParaRPr lang="en-US"/>
        </a:p>
      </dgm:t>
    </dgm:pt>
    <dgm:pt modelId="{56B46FF1-C9D2-4373-824E-9830A3E93463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নিয়ম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3FCC1-333C-4BB6-A9B2-AF576CBD3FE3}" type="parTrans" cxnId="{3CA626C5-B429-4E09-97D7-4FDBE04E73AD}">
      <dgm:prSet/>
      <dgm:spPr/>
      <dgm:t>
        <a:bodyPr/>
        <a:lstStyle/>
        <a:p>
          <a:endParaRPr lang="en-US"/>
        </a:p>
      </dgm:t>
    </dgm:pt>
    <dgm:pt modelId="{0BDD0410-049C-488E-9F19-3A2622E62CB1}" type="sibTrans" cxnId="{3CA626C5-B429-4E09-97D7-4FDBE04E73AD}">
      <dgm:prSet/>
      <dgm:spPr/>
      <dgm:t>
        <a:bodyPr/>
        <a:lstStyle/>
        <a:p>
          <a:endParaRPr lang="en-US"/>
        </a:p>
      </dgm:t>
    </dgm:pt>
    <dgm:pt modelId="{6CE8448F-4992-488D-84FF-7C2059CFE67E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জাতির দর্পন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3C819A-0355-4D10-B151-D83E84D632F5}" type="parTrans" cxnId="{DE9C8B18-88AE-4F4E-B6E6-0AFCE9851611}">
      <dgm:prSet/>
      <dgm:spPr/>
      <dgm:t>
        <a:bodyPr/>
        <a:lstStyle/>
        <a:p>
          <a:endParaRPr lang="en-US"/>
        </a:p>
      </dgm:t>
    </dgm:pt>
    <dgm:pt modelId="{C04EFB71-8C01-4A4B-B394-EE04693A4A3F}" type="sibTrans" cxnId="{DE9C8B18-88AE-4F4E-B6E6-0AFCE9851611}">
      <dgm:prSet/>
      <dgm:spPr/>
      <dgm:t>
        <a:bodyPr/>
        <a:lstStyle/>
        <a:p>
          <a:endParaRPr lang="en-US"/>
        </a:p>
      </dgm:t>
    </dgm:pt>
    <dgm:pt modelId="{D491A383-5BCE-4134-BE44-41257777FFB3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9BBEE6-95F7-4540-9378-54EB21B9F295}" type="parTrans" cxnId="{9A974C57-F102-4192-98BF-C8AE107AD329}">
      <dgm:prSet/>
      <dgm:spPr/>
      <dgm:t>
        <a:bodyPr/>
        <a:lstStyle/>
        <a:p>
          <a:endParaRPr lang="en-US"/>
        </a:p>
      </dgm:t>
    </dgm:pt>
    <dgm:pt modelId="{FFB6F3F7-3664-4C71-A4BC-99588FEC3E75}" type="sibTrans" cxnId="{9A974C57-F102-4192-98BF-C8AE107AD329}">
      <dgm:prSet/>
      <dgm:spPr/>
      <dgm:t>
        <a:bodyPr/>
        <a:lstStyle/>
        <a:p>
          <a:endParaRPr lang="en-US"/>
        </a:p>
      </dgm:t>
    </dgm:pt>
    <dgm:pt modelId="{A34F11B3-E614-4342-B761-73F363929E47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স্থায়ী দলিল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4E1057-E16C-4529-9240-0DAC9A65B933}" type="parTrans" cxnId="{CA7D344A-A6F8-4A93-9BD5-8B4FB8E80409}">
      <dgm:prSet/>
      <dgm:spPr/>
      <dgm:t>
        <a:bodyPr/>
        <a:lstStyle/>
        <a:p>
          <a:endParaRPr lang="en-US"/>
        </a:p>
      </dgm:t>
    </dgm:pt>
    <dgm:pt modelId="{8C301920-4AE8-468A-A5F8-60BA5AABACDD}" type="sibTrans" cxnId="{CA7D344A-A6F8-4A93-9BD5-8B4FB8E80409}">
      <dgm:prSet/>
      <dgm:spPr/>
      <dgm:t>
        <a:bodyPr/>
        <a:lstStyle/>
        <a:p>
          <a:endParaRPr lang="en-US"/>
        </a:p>
      </dgm:t>
    </dgm:pt>
    <dgm:pt modelId="{DADFE14B-2736-4A9C-8CE6-4CC5AFA3ACDA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সর্বজন স্বীকৃত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CA8F8D-4465-41A6-9310-BD784D61E084}" type="parTrans" cxnId="{43280D8C-86D8-466C-914F-E1E227A4A0DE}">
      <dgm:prSet/>
      <dgm:spPr/>
      <dgm:t>
        <a:bodyPr/>
        <a:lstStyle/>
        <a:p>
          <a:endParaRPr lang="en-US"/>
        </a:p>
      </dgm:t>
    </dgm:pt>
    <dgm:pt modelId="{7483297E-0577-4F7C-BF4B-8B6AD9DD7D50}" type="sibTrans" cxnId="{43280D8C-86D8-466C-914F-E1E227A4A0DE}">
      <dgm:prSet/>
      <dgm:spPr/>
      <dgm:t>
        <a:bodyPr/>
        <a:lstStyle/>
        <a:p>
          <a:endParaRPr lang="en-US"/>
        </a:p>
      </dgm:t>
    </dgm:pt>
    <dgm:pt modelId="{EBC1D4BE-7D5F-4382-B36D-A52D7FF296C6}" type="pres">
      <dgm:prSet presAssocID="{0A22A344-B0B1-45F5-A773-CD7BD764D2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394F0-E4DF-4F1C-B002-8B6B066EF0FA}" type="pres">
      <dgm:prSet presAssocID="{341A7F9D-9652-4B5D-9F2D-182D978863AF}" presName="centerShape" presStyleLbl="node0" presStyleIdx="0" presStyleCnt="1" custScaleX="136712" custScaleY="79990"/>
      <dgm:spPr/>
      <dgm:t>
        <a:bodyPr/>
        <a:lstStyle/>
        <a:p>
          <a:endParaRPr lang="en-US"/>
        </a:p>
      </dgm:t>
    </dgm:pt>
    <dgm:pt modelId="{2D4ED88A-B652-4F9C-859C-32CDFA1C4202}" type="pres">
      <dgm:prSet presAssocID="{1B71742E-4AB3-4A35-ADAD-F94930BF831C}" presName="node" presStyleLbl="node1" presStyleIdx="0" presStyleCnt="6" custScaleX="195293" custScaleY="81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7EFD5-D7DA-408F-BB2F-F139D5F9E399}" type="pres">
      <dgm:prSet presAssocID="{1B71742E-4AB3-4A35-ADAD-F94930BF831C}" presName="dummy" presStyleCnt="0"/>
      <dgm:spPr/>
    </dgm:pt>
    <dgm:pt modelId="{69FDEC62-D7E9-48E7-BD97-1514C59099FA}" type="pres">
      <dgm:prSet presAssocID="{54BC7CF7-A954-41C0-8380-2A9046ED70B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3BC1F42-012C-4281-B507-5E1881AC50CE}" type="pres">
      <dgm:prSet presAssocID="{56B46FF1-C9D2-4373-824E-9830A3E93463}" presName="node" presStyleLbl="node1" presStyleIdx="1" presStyleCnt="6" custScaleX="187937" custScaleY="100954" custRadScaleRad="109017" custRadScaleInc="13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F1E63-73D2-4E07-97F5-FE74620133E5}" type="pres">
      <dgm:prSet presAssocID="{56B46FF1-C9D2-4373-824E-9830A3E93463}" presName="dummy" presStyleCnt="0"/>
      <dgm:spPr/>
    </dgm:pt>
    <dgm:pt modelId="{B9EF6C8B-0BA2-4397-AD75-AF43E18C211D}" type="pres">
      <dgm:prSet presAssocID="{0BDD0410-049C-488E-9F19-3A2622E62CB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7B4A575-5B4B-4D55-889E-61D2C74AC53E}" type="pres">
      <dgm:prSet presAssocID="{DADFE14B-2736-4A9C-8CE6-4CC5AFA3ACDA}" presName="node" presStyleLbl="node1" presStyleIdx="2" presStyleCnt="6" custScaleX="171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1B153-78AC-4969-8AF4-7684F9EFCE49}" type="pres">
      <dgm:prSet presAssocID="{DADFE14B-2736-4A9C-8CE6-4CC5AFA3ACDA}" presName="dummy" presStyleCnt="0"/>
      <dgm:spPr/>
    </dgm:pt>
    <dgm:pt modelId="{1F3149E9-D0AC-4B71-98F4-206A5D348887}" type="pres">
      <dgm:prSet presAssocID="{7483297E-0577-4F7C-BF4B-8B6AD9DD7D5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AD86662-0D73-4A3B-83B7-B076F93A25DA}" type="pres">
      <dgm:prSet presAssocID="{A34F11B3-E614-4342-B761-73F363929E47}" presName="node" presStyleLbl="node1" presStyleIdx="3" presStyleCnt="6" custScaleX="201670" custScaleY="94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984D8-6BCF-47EE-9C07-31585384FD5D}" type="pres">
      <dgm:prSet presAssocID="{A34F11B3-E614-4342-B761-73F363929E47}" presName="dummy" presStyleCnt="0"/>
      <dgm:spPr/>
    </dgm:pt>
    <dgm:pt modelId="{A511A1DD-2F5D-41F1-921D-C207FEF5146A}" type="pres">
      <dgm:prSet presAssocID="{8C301920-4AE8-468A-A5F8-60BA5AABACD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3D440C6-5279-4421-BE96-7061F5CF7F0E}" type="pres">
      <dgm:prSet presAssocID="{6CE8448F-4992-488D-84FF-7C2059CFE67E}" presName="node" presStyleLbl="node1" presStyleIdx="4" presStyleCnt="6" custScaleX="179114" custScaleY="96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4A37E-A620-4D8C-AA24-637CA2C5441A}" type="pres">
      <dgm:prSet presAssocID="{6CE8448F-4992-488D-84FF-7C2059CFE67E}" presName="dummy" presStyleCnt="0"/>
      <dgm:spPr/>
    </dgm:pt>
    <dgm:pt modelId="{AFC6C61E-E0DB-412B-9110-57E6AFA49429}" type="pres">
      <dgm:prSet presAssocID="{C04EFB71-8C01-4A4B-B394-EE04693A4A3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3C92954-D320-4FD6-8924-18729DFC36FC}" type="pres">
      <dgm:prSet presAssocID="{D491A383-5BCE-4134-BE44-41257777FFB3}" presName="node" presStyleLbl="node1" presStyleIdx="5" presStyleCnt="6" custScaleX="209012" custScaleY="93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71D3C-86E0-4108-8C6D-161C252F043B}" type="pres">
      <dgm:prSet presAssocID="{D491A383-5BCE-4134-BE44-41257777FFB3}" presName="dummy" presStyleCnt="0"/>
      <dgm:spPr/>
    </dgm:pt>
    <dgm:pt modelId="{03D8EE45-6080-4D7F-A119-2649B2B06A3F}" type="pres">
      <dgm:prSet presAssocID="{FFB6F3F7-3664-4C71-A4BC-99588FEC3E75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0F7F358-BD22-415E-875E-59FC2030536A}" type="presOf" srcId="{0A22A344-B0B1-45F5-A773-CD7BD764D267}" destId="{EBC1D4BE-7D5F-4382-B36D-A52D7FF296C6}" srcOrd="0" destOrd="0" presId="urn:microsoft.com/office/officeart/2005/8/layout/radial6"/>
    <dgm:cxn modelId="{0E6C533E-5430-43D5-A3D8-E6666E422FB1}" type="presOf" srcId="{54BC7CF7-A954-41C0-8380-2A9046ED70B1}" destId="{69FDEC62-D7E9-48E7-BD97-1514C59099FA}" srcOrd="0" destOrd="0" presId="urn:microsoft.com/office/officeart/2005/8/layout/radial6"/>
    <dgm:cxn modelId="{3CA626C5-B429-4E09-97D7-4FDBE04E73AD}" srcId="{341A7F9D-9652-4B5D-9F2D-182D978863AF}" destId="{56B46FF1-C9D2-4373-824E-9830A3E93463}" srcOrd="1" destOrd="0" parTransId="{1353FCC1-333C-4BB6-A9B2-AF576CBD3FE3}" sibTransId="{0BDD0410-049C-488E-9F19-3A2622E62CB1}"/>
    <dgm:cxn modelId="{E67FEB59-1C7C-433E-94E0-B1433F222050}" type="presOf" srcId="{8C301920-4AE8-468A-A5F8-60BA5AABACDD}" destId="{A511A1DD-2F5D-41F1-921D-C207FEF5146A}" srcOrd="0" destOrd="0" presId="urn:microsoft.com/office/officeart/2005/8/layout/radial6"/>
    <dgm:cxn modelId="{0D2FCB47-1F23-4614-8892-848F7DE085AD}" type="presOf" srcId="{6CE8448F-4992-488D-84FF-7C2059CFE67E}" destId="{C3D440C6-5279-4421-BE96-7061F5CF7F0E}" srcOrd="0" destOrd="0" presId="urn:microsoft.com/office/officeart/2005/8/layout/radial6"/>
    <dgm:cxn modelId="{A1127AB3-27F0-496D-A139-4123ED144992}" type="presOf" srcId="{0BDD0410-049C-488E-9F19-3A2622E62CB1}" destId="{B9EF6C8B-0BA2-4397-AD75-AF43E18C211D}" srcOrd="0" destOrd="0" presId="urn:microsoft.com/office/officeart/2005/8/layout/radial6"/>
    <dgm:cxn modelId="{CFD44790-4C87-47E3-92C9-AD0F53D57925}" type="presOf" srcId="{C04EFB71-8C01-4A4B-B394-EE04693A4A3F}" destId="{AFC6C61E-E0DB-412B-9110-57E6AFA49429}" srcOrd="0" destOrd="0" presId="urn:microsoft.com/office/officeart/2005/8/layout/radial6"/>
    <dgm:cxn modelId="{DE9C8B18-88AE-4F4E-B6E6-0AFCE9851611}" srcId="{341A7F9D-9652-4B5D-9F2D-182D978863AF}" destId="{6CE8448F-4992-488D-84FF-7C2059CFE67E}" srcOrd="4" destOrd="0" parTransId="{473C819A-0355-4D10-B151-D83E84D632F5}" sibTransId="{C04EFB71-8C01-4A4B-B394-EE04693A4A3F}"/>
    <dgm:cxn modelId="{CA7D344A-A6F8-4A93-9BD5-8B4FB8E80409}" srcId="{341A7F9D-9652-4B5D-9F2D-182D978863AF}" destId="{A34F11B3-E614-4342-B761-73F363929E47}" srcOrd="3" destOrd="0" parTransId="{FA4E1057-E16C-4529-9240-0DAC9A65B933}" sibTransId="{8C301920-4AE8-468A-A5F8-60BA5AABACDD}"/>
    <dgm:cxn modelId="{93DC91AF-FE1E-436A-9AAF-97BD43FDF233}" type="presOf" srcId="{1B71742E-4AB3-4A35-ADAD-F94930BF831C}" destId="{2D4ED88A-B652-4F9C-859C-32CDFA1C4202}" srcOrd="0" destOrd="0" presId="urn:microsoft.com/office/officeart/2005/8/layout/radial6"/>
    <dgm:cxn modelId="{DEEC71AF-F4E3-4546-A6BC-D2D9788F0496}" type="presOf" srcId="{341A7F9D-9652-4B5D-9F2D-182D978863AF}" destId="{773394F0-E4DF-4F1C-B002-8B6B066EF0FA}" srcOrd="0" destOrd="0" presId="urn:microsoft.com/office/officeart/2005/8/layout/radial6"/>
    <dgm:cxn modelId="{350AFC60-D81A-4768-A8C9-0527517706DD}" type="presOf" srcId="{DADFE14B-2736-4A9C-8CE6-4CC5AFA3ACDA}" destId="{97B4A575-5B4B-4D55-889E-61D2C74AC53E}" srcOrd="0" destOrd="0" presId="urn:microsoft.com/office/officeart/2005/8/layout/radial6"/>
    <dgm:cxn modelId="{6D1AB552-BE96-429E-A4D9-C7768DDB4242}" type="presOf" srcId="{7483297E-0577-4F7C-BF4B-8B6AD9DD7D50}" destId="{1F3149E9-D0AC-4B71-98F4-206A5D348887}" srcOrd="0" destOrd="0" presId="urn:microsoft.com/office/officeart/2005/8/layout/radial6"/>
    <dgm:cxn modelId="{528437B4-C447-44E3-B73C-34326ACB7E9D}" type="presOf" srcId="{A34F11B3-E614-4342-B761-73F363929E47}" destId="{3AD86662-0D73-4A3B-83B7-B076F93A25DA}" srcOrd="0" destOrd="0" presId="urn:microsoft.com/office/officeart/2005/8/layout/radial6"/>
    <dgm:cxn modelId="{7FDDF32D-E593-4968-8F96-31E503DC8A3E}" type="presOf" srcId="{FFB6F3F7-3664-4C71-A4BC-99588FEC3E75}" destId="{03D8EE45-6080-4D7F-A119-2649B2B06A3F}" srcOrd="0" destOrd="0" presId="urn:microsoft.com/office/officeart/2005/8/layout/radial6"/>
    <dgm:cxn modelId="{A11D5E91-A8FA-4A11-ACFE-89FCE69ED4B5}" srcId="{0A22A344-B0B1-45F5-A773-CD7BD764D267}" destId="{341A7F9D-9652-4B5D-9F2D-182D978863AF}" srcOrd="0" destOrd="0" parTransId="{233E03B9-77DC-4E4C-AB1B-3A03392215E6}" sibTransId="{50E22CEC-AF4A-47E5-9939-15A5FEFCB04F}"/>
    <dgm:cxn modelId="{15D0950B-D0EC-4657-ACB6-154231195CC5}" type="presOf" srcId="{D491A383-5BCE-4134-BE44-41257777FFB3}" destId="{C3C92954-D320-4FD6-8924-18729DFC36FC}" srcOrd="0" destOrd="0" presId="urn:microsoft.com/office/officeart/2005/8/layout/radial6"/>
    <dgm:cxn modelId="{07F729D8-FC06-4E5D-AF64-993F56F4B4C2}" srcId="{341A7F9D-9652-4B5D-9F2D-182D978863AF}" destId="{1B71742E-4AB3-4A35-ADAD-F94930BF831C}" srcOrd="0" destOrd="0" parTransId="{655F9248-5F6B-4955-9B0E-E51B86F140D5}" sibTransId="{54BC7CF7-A954-41C0-8380-2A9046ED70B1}"/>
    <dgm:cxn modelId="{9A974C57-F102-4192-98BF-C8AE107AD329}" srcId="{341A7F9D-9652-4B5D-9F2D-182D978863AF}" destId="{D491A383-5BCE-4134-BE44-41257777FFB3}" srcOrd="5" destOrd="0" parTransId="{AF9BBEE6-95F7-4540-9378-54EB21B9F295}" sibTransId="{FFB6F3F7-3664-4C71-A4BC-99588FEC3E75}"/>
    <dgm:cxn modelId="{43280D8C-86D8-466C-914F-E1E227A4A0DE}" srcId="{341A7F9D-9652-4B5D-9F2D-182D978863AF}" destId="{DADFE14B-2736-4A9C-8CE6-4CC5AFA3ACDA}" srcOrd="2" destOrd="0" parTransId="{33CA8F8D-4465-41A6-9310-BD784D61E084}" sibTransId="{7483297E-0577-4F7C-BF4B-8B6AD9DD7D50}"/>
    <dgm:cxn modelId="{8D5880A9-71CA-47B9-A66E-8090D3A4F4E2}" type="presOf" srcId="{56B46FF1-C9D2-4373-824E-9830A3E93463}" destId="{F3BC1F42-012C-4281-B507-5E1881AC50CE}" srcOrd="0" destOrd="0" presId="urn:microsoft.com/office/officeart/2005/8/layout/radial6"/>
    <dgm:cxn modelId="{DAA4196A-4349-4486-837E-EB19484DEA38}" type="presParOf" srcId="{EBC1D4BE-7D5F-4382-B36D-A52D7FF296C6}" destId="{773394F0-E4DF-4F1C-B002-8B6B066EF0FA}" srcOrd="0" destOrd="0" presId="urn:microsoft.com/office/officeart/2005/8/layout/radial6"/>
    <dgm:cxn modelId="{509CC780-456B-4DA0-9D2F-4E139891B306}" type="presParOf" srcId="{EBC1D4BE-7D5F-4382-B36D-A52D7FF296C6}" destId="{2D4ED88A-B652-4F9C-859C-32CDFA1C4202}" srcOrd="1" destOrd="0" presId="urn:microsoft.com/office/officeart/2005/8/layout/radial6"/>
    <dgm:cxn modelId="{D2422236-CEE2-4431-A4E7-EC887AAB5957}" type="presParOf" srcId="{EBC1D4BE-7D5F-4382-B36D-A52D7FF296C6}" destId="{9117EFD5-D7DA-408F-BB2F-F139D5F9E399}" srcOrd="2" destOrd="0" presId="urn:microsoft.com/office/officeart/2005/8/layout/radial6"/>
    <dgm:cxn modelId="{59A00C0B-91F5-42B8-8E1B-D7F8A85D8EA9}" type="presParOf" srcId="{EBC1D4BE-7D5F-4382-B36D-A52D7FF296C6}" destId="{69FDEC62-D7E9-48E7-BD97-1514C59099FA}" srcOrd="3" destOrd="0" presId="urn:microsoft.com/office/officeart/2005/8/layout/radial6"/>
    <dgm:cxn modelId="{8B4BD1D4-DADE-467C-BBFC-1A9D4845FC72}" type="presParOf" srcId="{EBC1D4BE-7D5F-4382-B36D-A52D7FF296C6}" destId="{F3BC1F42-012C-4281-B507-5E1881AC50CE}" srcOrd="4" destOrd="0" presId="urn:microsoft.com/office/officeart/2005/8/layout/radial6"/>
    <dgm:cxn modelId="{6E48D90F-48E7-481A-92E6-4B071C2E5AF1}" type="presParOf" srcId="{EBC1D4BE-7D5F-4382-B36D-A52D7FF296C6}" destId="{1E9F1E63-73D2-4E07-97F5-FE74620133E5}" srcOrd="5" destOrd="0" presId="urn:microsoft.com/office/officeart/2005/8/layout/radial6"/>
    <dgm:cxn modelId="{F1569250-21F3-4B8A-87A8-BE3D79745A5E}" type="presParOf" srcId="{EBC1D4BE-7D5F-4382-B36D-A52D7FF296C6}" destId="{B9EF6C8B-0BA2-4397-AD75-AF43E18C211D}" srcOrd="6" destOrd="0" presId="urn:microsoft.com/office/officeart/2005/8/layout/radial6"/>
    <dgm:cxn modelId="{B212B5F4-FF12-4AC4-AB50-18C8223C6A8B}" type="presParOf" srcId="{EBC1D4BE-7D5F-4382-B36D-A52D7FF296C6}" destId="{97B4A575-5B4B-4D55-889E-61D2C74AC53E}" srcOrd="7" destOrd="0" presId="urn:microsoft.com/office/officeart/2005/8/layout/radial6"/>
    <dgm:cxn modelId="{B290B4A5-E22E-4114-B18E-20DDE7BA2DE8}" type="presParOf" srcId="{EBC1D4BE-7D5F-4382-B36D-A52D7FF296C6}" destId="{7EF1B153-78AC-4969-8AF4-7684F9EFCE49}" srcOrd="8" destOrd="0" presId="urn:microsoft.com/office/officeart/2005/8/layout/radial6"/>
    <dgm:cxn modelId="{8926B725-4624-424E-873F-99E3B549E320}" type="presParOf" srcId="{EBC1D4BE-7D5F-4382-B36D-A52D7FF296C6}" destId="{1F3149E9-D0AC-4B71-98F4-206A5D348887}" srcOrd="9" destOrd="0" presId="urn:microsoft.com/office/officeart/2005/8/layout/radial6"/>
    <dgm:cxn modelId="{1E232387-5EDA-464C-9AAA-647E34C443F7}" type="presParOf" srcId="{EBC1D4BE-7D5F-4382-B36D-A52D7FF296C6}" destId="{3AD86662-0D73-4A3B-83B7-B076F93A25DA}" srcOrd="10" destOrd="0" presId="urn:microsoft.com/office/officeart/2005/8/layout/radial6"/>
    <dgm:cxn modelId="{957B8E88-85BF-418D-BB7C-293DF77D5C01}" type="presParOf" srcId="{EBC1D4BE-7D5F-4382-B36D-A52D7FF296C6}" destId="{DE6984D8-6BCF-47EE-9C07-31585384FD5D}" srcOrd="11" destOrd="0" presId="urn:microsoft.com/office/officeart/2005/8/layout/radial6"/>
    <dgm:cxn modelId="{03A49804-8B1B-46ED-B630-506AA0AB4393}" type="presParOf" srcId="{EBC1D4BE-7D5F-4382-B36D-A52D7FF296C6}" destId="{A511A1DD-2F5D-41F1-921D-C207FEF5146A}" srcOrd="12" destOrd="0" presId="urn:microsoft.com/office/officeart/2005/8/layout/radial6"/>
    <dgm:cxn modelId="{C330AE16-9A70-44B2-BD57-8E4FF82FF712}" type="presParOf" srcId="{EBC1D4BE-7D5F-4382-B36D-A52D7FF296C6}" destId="{C3D440C6-5279-4421-BE96-7061F5CF7F0E}" srcOrd="13" destOrd="0" presId="urn:microsoft.com/office/officeart/2005/8/layout/radial6"/>
    <dgm:cxn modelId="{B2B5C1B0-733C-4B07-B2FE-B73EA1994B9F}" type="presParOf" srcId="{EBC1D4BE-7D5F-4382-B36D-A52D7FF296C6}" destId="{FA64A37E-A620-4D8C-AA24-637CA2C5441A}" srcOrd="14" destOrd="0" presId="urn:microsoft.com/office/officeart/2005/8/layout/radial6"/>
    <dgm:cxn modelId="{40EF4861-7135-4AFB-B8F6-134F42E30341}" type="presParOf" srcId="{EBC1D4BE-7D5F-4382-B36D-A52D7FF296C6}" destId="{AFC6C61E-E0DB-412B-9110-57E6AFA49429}" srcOrd="15" destOrd="0" presId="urn:microsoft.com/office/officeart/2005/8/layout/radial6"/>
    <dgm:cxn modelId="{284E3B1B-143C-4349-B0A7-2631A1D965D5}" type="presParOf" srcId="{EBC1D4BE-7D5F-4382-B36D-A52D7FF296C6}" destId="{C3C92954-D320-4FD6-8924-18729DFC36FC}" srcOrd="16" destOrd="0" presId="urn:microsoft.com/office/officeart/2005/8/layout/radial6"/>
    <dgm:cxn modelId="{D0C99689-065F-4927-A311-A55004449D9E}" type="presParOf" srcId="{EBC1D4BE-7D5F-4382-B36D-A52D7FF296C6}" destId="{EEC71D3C-86E0-4108-8C6D-161C252F043B}" srcOrd="17" destOrd="0" presId="urn:microsoft.com/office/officeart/2005/8/layout/radial6"/>
    <dgm:cxn modelId="{040FA3B1-233C-4EAB-9083-DC246CFDB7DA}" type="presParOf" srcId="{EBC1D4BE-7D5F-4382-B36D-A52D7FF296C6}" destId="{03D8EE45-6080-4D7F-A119-2649B2B06A3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CA10-FB88-4694-AFB3-5F09A91F6D8B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1143000"/>
            <a:ext cx="4975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DA2A5-C7F7-40F5-B711-E0D70FAB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3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3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21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20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47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45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5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6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2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3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DA2A5-C7F7-40F5-B711-E0D70FAB5C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6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871" y="1272011"/>
            <a:ext cx="9395222" cy="2705947"/>
          </a:xfrm>
        </p:spPr>
        <p:txBody>
          <a:bodyPr anchor="b"/>
          <a:lstStyle>
            <a:lvl1pPr algn="ctr">
              <a:defRPr sz="61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871" y="4082310"/>
            <a:ext cx="9395222" cy="1876530"/>
          </a:xfrm>
        </p:spPr>
        <p:txBody>
          <a:bodyPr/>
          <a:lstStyle>
            <a:lvl1pPr marL="0" indent="0" algn="ctr">
              <a:buNone/>
              <a:defRPr sz="2466"/>
            </a:lvl1pPr>
            <a:lvl2pPr marL="469773" indent="0" algn="ctr">
              <a:buNone/>
              <a:defRPr sz="2055"/>
            </a:lvl2pPr>
            <a:lvl3pPr marL="939546" indent="0" algn="ctr">
              <a:buNone/>
              <a:defRPr sz="1850"/>
            </a:lvl3pPr>
            <a:lvl4pPr marL="1409319" indent="0" algn="ctr">
              <a:buNone/>
              <a:defRPr sz="1644"/>
            </a:lvl4pPr>
            <a:lvl5pPr marL="1879092" indent="0" algn="ctr">
              <a:buNone/>
              <a:defRPr sz="1644"/>
            </a:lvl5pPr>
            <a:lvl6pPr marL="2348865" indent="0" algn="ctr">
              <a:buNone/>
              <a:defRPr sz="1644"/>
            </a:lvl6pPr>
            <a:lvl7pPr marL="2818638" indent="0" algn="ctr">
              <a:buNone/>
              <a:defRPr sz="1644"/>
            </a:lvl7pPr>
            <a:lvl8pPr marL="3288411" indent="0" algn="ctr">
              <a:buNone/>
              <a:defRPr sz="1644"/>
            </a:lvl8pPr>
            <a:lvl9pPr marL="3758184" indent="0" algn="ctr">
              <a:buNone/>
              <a:defRPr sz="16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E555-BCA1-422E-B7D8-ABE8B1359E00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CF2B-C340-47BB-8961-E709125234A6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3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4608" y="413808"/>
            <a:ext cx="2701126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1229" y="413808"/>
            <a:ext cx="7946792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476-23D5-4F2A-B93D-0A4C653422CD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1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688B-4354-41E9-9947-9FFD6017B84B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5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4" y="1937704"/>
            <a:ext cx="10804506" cy="3233102"/>
          </a:xfrm>
        </p:spPr>
        <p:txBody>
          <a:bodyPr anchor="b"/>
          <a:lstStyle>
            <a:lvl1pPr>
              <a:defRPr sz="61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704" y="5201392"/>
            <a:ext cx="10804506" cy="1700212"/>
          </a:xfrm>
        </p:spPr>
        <p:txBody>
          <a:bodyPr/>
          <a:lstStyle>
            <a:lvl1pPr marL="0" indent="0">
              <a:buNone/>
              <a:defRPr sz="2466">
                <a:solidFill>
                  <a:schemeClr val="tx1">
                    <a:tint val="75000"/>
                  </a:schemeClr>
                </a:solidFill>
              </a:defRPr>
            </a:lvl1pPr>
            <a:lvl2pPr marL="469773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2pPr>
            <a:lvl3pPr marL="93954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3pPr>
            <a:lvl4pPr marL="1409319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4pPr>
            <a:lvl5pPr marL="1879092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5pPr>
            <a:lvl6pPr marL="2348865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6pPr>
            <a:lvl7pPr marL="2818638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7pPr>
            <a:lvl8pPr marL="3288411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8pPr>
            <a:lvl9pPr marL="3758184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33D2-7C9B-4FC2-ACDE-051ADCE7DAE6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229" y="2069042"/>
            <a:ext cx="5323959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75" y="2069042"/>
            <a:ext cx="5323959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686-1E13-4C2F-83A4-757F25D62A8B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60" y="413809"/>
            <a:ext cx="10804506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61" y="1905318"/>
            <a:ext cx="5299492" cy="933767"/>
          </a:xfrm>
        </p:spPr>
        <p:txBody>
          <a:bodyPr anchor="b"/>
          <a:lstStyle>
            <a:lvl1pPr marL="0" indent="0">
              <a:buNone/>
              <a:defRPr sz="2466" b="1"/>
            </a:lvl1pPr>
            <a:lvl2pPr marL="469773" indent="0">
              <a:buNone/>
              <a:defRPr sz="2055" b="1"/>
            </a:lvl2pPr>
            <a:lvl3pPr marL="939546" indent="0">
              <a:buNone/>
              <a:defRPr sz="1850" b="1"/>
            </a:lvl3pPr>
            <a:lvl4pPr marL="1409319" indent="0">
              <a:buNone/>
              <a:defRPr sz="1644" b="1"/>
            </a:lvl4pPr>
            <a:lvl5pPr marL="1879092" indent="0">
              <a:buNone/>
              <a:defRPr sz="1644" b="1"/>
            </a:lvl5pPr>
            <a:lvl6pPr marL="2348865" indent="0">
              <a:buNone/>
              <a:defRPr sz="1644" b="1"/>
            </a:lvl6pPr>
            <a:lvl7pPr marL="2818638" indent="0">
              <a:buNone/>
              <a:defRPr sz="1644" b="1"/>
            </a:lvl7pPr>
            <a:lvl8pPr marL="3288411" indent="0">
              <a:buNone/>
              <a:defRPr sz="1644" b="1"/>
            </a:lvl8pPr>
            <a:lvl9pPr marL="3758184" indent="0">
              <a:buNone/>
              <a:defRPr sz="16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61" y="2839085"/>
            <a:ext cx="5299492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1775" y="1905318"/>
            <a:ext cx="5325591" cy="933767"/>
          </a:xfrm>
        </p:spPr>
        <p:txBody>
          <a:bodyPr anchor="b"/>
          <a:lstStyle>
            <a:lvl1pPr marL="0" indent="0">
              <a:buNone/>
              <a:defRPr sz="2466" b="1"/>
            </a:lvl1pPr>
            <a:lvl2pPr marL="469773" indent="0">
              <a:buNone/>
              <a:defRPr sz="2055" b="1"/>
            </a:lvl2pPr>
            <a:lvl3pPr marL="939546" indent="0">
              <a:buNone/>
              <a:defRPr sz="1850" b="1"/>
            </a:lvl3pPr>
            <a:lvl4pPr marL="1409319" indent="0">
              <a:buNone/>
              <a:defRPr sz="1644" b="1"/>
            </a:lvl4pPr>
            <a:lvl5pPr marL="1879092" indent="0">
              <a:buNone/>
              <a:defRPr sz="1644" b="1"/>
            </a:lvl5pPr>
            <a:lvl6pPr marL="2348865" indent="0">
              <a:buNone/>
              <a:defRPr sz="1644" b="1"/>
            </a:lvl6pPr>
            <a:lvl7pPr marL="2818638" indent="0">
              <a:buNone/>
              <a:defRPr sz="1644" b="1"/>
            </a:lvl7pPr>
            <a:lvl8pPr marL="3288411" indent="0">
              <a:buNone/>
              <a:defRPr sz="1644" b="1"/>
            </a:lvl8pPr>
            <a:lvl9pPr marL="3758184" indent="0">
              <a:buNone/>
              <a:defRPr sz="16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1775" y="2839085"/>
            <a:ext cx="5325591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2A0A-08F9-4352-8BD6-1D541A690571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553D-A52B-4B96-8665-CFD6F4F5DC96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7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1FA-921B-40A0-A9D4-E852D31646EB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61" y="518160"/>
            <a:ext cx="4040271" cy="1813560"/>
          </a:xfrm>
        </p:spPr>
        <p:txBody>
          <a:bodyPr anchor="b"/>
          <a:lstStyle>
            <a:lvl1pPr>
              <a:defRPr sz="32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591" y="1119082"/>
            <a:ext cx="6341775" cy="5523442"/>
          </a:xfrm>
        </p:spPr>
        <p:txBody>
          <a:bodyPr/>
          <a:lstStyle>
            <a:lvl1pPr>
              <a:defRPr sz="3288"/>
            </a:lvl1pPr>
            <a:lvl2pPr>
              <a:defRPr sz="2877"/>
            </a:lvl2pPr>
            <a:lvl3pPr>
              <a:defRPr sz="2466"/>
            </a:lvl3pPr>
            <a:lvl4pPr>
              <a:defRPr sz="2055"/>
            </a:lvl4pPr>
            <a:lvl5pPr>
              <a:defRPr sz="2055"/>
            </a:lvl5pPr>
            <a:lvl6pPr>
              <a:defRPr sz="2055"/>
            </a:lvl6pPr>
            <a:lvl7pPr>
              <a:defRPr sz="2055"/>
            </a:lvl7pPr>
            <a:lvl8pPr>
              <a:defRPr sz="2055"/>
            </a:lvl8pPr>
            <a:lvl9pPr>
              <a:defRPr sz="20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861" y="2331720"/>
            <a:ext cx="4040271" cy="4319800"/>
          </a:xfrm>
        </p:spPr>
        <p:txBody>
          <a:bodyPr/>
          <a:lstStyle>
            <a:lvl1pPr marL="0" indent="0">
              <a:buNone/>
              <a:defRPr sz="1644"/>
            </a:lvl1pPr>
            <a:lvl2pPr marL="469773" indent="0">
              <a:buNone/>
              <a:defRPr sz="1439"/>
            </a:lvl2pPr>
            <a:lvl3pPr marL="939546" indent="0">
              <a:buNone/>
              <a:defRPr sz="1233"/>
            </a:lvl3pPr>
            <a:lvl4pPr marL="1409319" indent="0">
              <a:buNone/>
              <a:defRPr sz="1028"/>
            </a:lvl4pPr>
            <a:lvl5pPr marL="1879092" indent="0">
              <a:buNone/>
              <a:defRPr sz="1028"/>
            </a:lvl5pPr>
            <a:lvl6pPr marL="2348865" indent="0">
              <a:buNone/>
              <a:defRPr sz="1028"/>
            </a:lvl6pPr>
            <a:lvl7pPr marL="2818638" indent="0">
              <a:buNone/>
              <a:defRPr sz="1028"/>
            </a:lvl7pPr>
            <a:lvl8pPr marL="3288411" indent="0">
              <a:buNone/>
              <a:defRPr sz="1028"/>
            </a:lvl8pPr>
            <a:lvl9pPr marL="3758184" indent="0">
              <a:buNone/>
              <a:defRPr sz="10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E4B-3614-4E0D-9E3F-58FB9BCF5D33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61" y="518160"/>
            <a:ext cx="4040271" cy="1813560"/>
          </a:xfrm>
        </p:spPr>
        <p:txBody>
          <a:bodyPr anchor="b"/>
          <a:lstStyle>
            <a:lvl1pPr>
              <a:defRPr sz="32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25591" y="1119082"/>
            <a:ext cx="6341775" cy="5523442"/>
          </a:xfrm>
        </p:spPr>
        <p:txBody>
          <a:bodyPr anchor="t"/>
          <a:lstStyle>
            <a:lvl1pPr marL="0" indent="0">
              <a:buNone/>
              <a:defRPr sz="3288"/>
            </a:lvl1pPr>
            <a:lvl2pPr marL="469773" indent="0">
              <a:buNone/>
              <a:defRPr sz="2877"/>
            </a:lvl2pPr>
            <a:lvl3pPr marL="939546" indent="0">
              <a:buNone/>
              <a:defRPr sz="2466"/>
            </a:lvl3pPr>
            <a:lvl4pPr marL="1409319" indent="0">
              <a:buNone/>
              <a:defRPr sz="2055"/>
            </a:lvl4pPr>
            <a:lvl5pPr marL="1879092" indent="0">
              <a:buNone/>
              <a:defRPr sz="2055"/>
            </a:lvl5pPr>
            <a:lvl6pPr marL="2348865" indent="0">
              <a:buNone/>
              <a:defRPr sz="2055"/>
            </a:lvl6pPr>
            <a:lvl7pPr marL="2818638" indent="0">
              <a:buNone/>
              <a:defRPr sz="2055"/>
            </a:lvl7pPr>
            <a:lvl8pPr marL="3288411" indent="0">
              <a:buNone/>
              <a:defRPr sz="2055"/>
            </a:lvl8pPr>
            <a:lvl9pPr marL="3758184" indent="0">
              <a:buNone/>
              <a:defRPr sz="205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861" y="2331720"/>
            <a:ext cx="4040271" cy="4319800"/>
          </a:xfrm>
        </p:spPr>
        <p:txBody>
          <a:bodyPr/>
          <a:lstStyle>
            <a:lvl1pPr marL="0" indent="0">
              <a:buNone/>
              <a:defRPr sz="1644"/>
            </a:lvl1pPr>
            <a:lvl2pPr marL="469773" indent="0">
              <a:buNone/>
              <a:defRPr sz="1439"/>
            </a:lvl2pPr>
            <a:lvl3pPr marL="939546" indent="0">
              <a:buNone/>
              <a:defRPr sz="1233"/>
            </a:lvl3pPr>
            <a:lvl4pPr marL="1409319" indent="0">
              <a:buNone/>
              <a:defRPr sz="1028"/>
            </a:lvl4pPr>
            <a:lvl5pPr marL="1879092" indent="0">
              <a:buNone/>
              <a:defRPr sz="1028"/>
            </a:lvl5pPr>
            <a:lvl6pPr marL="2348865" indent="0">
              <a:buNone/>
              <a:defRPr sz="1028"/>
            </a:lvl6pPr>
            <a:lvl7pPr marL="2818638" indent="0">
              <a:buNone/>
              <a:defRPr sz="1028"/>
            </a:lvl7pPr>
            <a:lvl8pPr marL="3288411" indent="0">
              <a:buNone/>
              <a:defRPr sz="1028"/>
            </a:lvl8pPr>
            <a:lvl9pPr marL="3758184" indent="0">
              <a:buNone/>
              <a:defRPr sz="10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9F2-0E18-4FDB-9F17-55A12D73C61C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229" y="413809"/>
            <a:ext cx="10804506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29" y="2069042"/>
            <a:ext cx="10804506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229" y="7203864"/>
            <a:ext cx="281856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29FE-0EE1-4E5B-8F72-C3011B8BB526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557" y="7203864"/>
            <a:ext cx="42278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Civices &amp; cityzenship_Constitution_Chapter_5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167" y="7203864"/>
            <a:ext cx="281856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0800-26D2-4259-B2CB-11E3D8EEF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39546" rtl="0" eaLnBrk="1" latinLnBrk="0" hangingPunct="1">
        <a:lnSpc>
          <a:spcPct val="90000"/>
        </a:lnSpc>
        <a:spcBef>
          <a:spcPct val="0"/>
        </a:spcBef>
        <a:buNone/>
        <a:defRPr sz="45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887" indent="-234887" algn="l" defTabSz="939546" rtl="0" eaLnBrk="1" latinLnBrk="0" hangingPunct="1">
        <a:lnSpc>
          <a:spcPct val="90000"/>
        </a:lnSpc>
        <a:spcBef>
          <a:spcPts val="1028"/>
        </a:spcBef>
        <a:buFont typeface="Arial" panose="020B0604020202020204" pitchFamily="34" charset="0"/>
        <a:buChar char="•"/>
        <a:defRPr sz="2877" kern="1200">
          <a:solidFill>
            <a:schemeClr val="tx1"/>
          </a:solidFill>
          <a:latin typeface="+mn-lt"/>
          <a:ea typeface="+mn-ea"/>
          <a:cs typeface="+mn-cs"/>
        </a:defRPr>
      </a:lvl1pPr>
      <a:lvl2pPr marL="704660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2466" kern="1200">
          <a:solidFill>
            <a:schemeClr val="tx1"/>
          </a:solidFill>
          <a:latin typeface="+mn-lt"/>
          <a:ea typeface="+mn-ea"/>
          <a:cs typeface="+mn-cs"/>
        </a:defRPr>
      </a:lvl2pPr>
      <a:lvl3pPr marL="1174433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3pPr>
      <a:lvl4pPr marL="1644206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113979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83752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3053525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523298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993071" indent="-234887" algn="l" defTabSz="939546" rtl="0" eaLnBrk="1" latinLnBrk="0" hangingPunct="1">
        <a:lnSpc>
          <a:spcPct val="90000"/>
        </a:lnSpc>
        <a:spcBef>
          <a:spcPts val="514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69773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39546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19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79092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348865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38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288411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184" algn="l" defTabSz="93954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31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1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9612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6779" y="5983497"/>
            <a:ext cx="11304298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4" y="1504359"/>
            <a:ext cx="5681258" cy="43530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86" y="1517817"/>
            <a:ext cx="5681258" cy="43243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60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9612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10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8" y="1783184"/>
            <a:ext cx="4899244" cy="3916571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ular Callout 5"/>
          <p:cNvSpPr/>
          <p:nvPr/>
        </p:nvSpPr>
        <p:spPr>
          <a:xfrm>
            <a:off x="7574280" y="2444216"/>
            <a:ext cx="4236720" cy="3139440"/>
          </a:xfrm>
          <a:prstGeom prst="wedgeRoundRectCallout">
            <a:avLst>
              <a:gd name="adj1" fmla="val -80114"/>
              <a:gd name="adj2" fmla="val -9529"/>
              <a:gd name="adj3" fmla="val 16667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 হলো এমন এক জীবন পদ্ধতি যা রাষ্ট্র স্বয়ং বেছে নিয়েছে।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498" y="5753283"/>
            <a:ext cx="4762084" cy="655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বিজ্ঞানের জনক অ্যারিস্টটল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3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5" y="7117452"/>
            <a:ext cx="3106363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11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5778" y="778082"/>
            <a:ext cx="3204079" cy="862740"/>
            <a:chOff x="3185160" y="2916780"/>
            <a:chExt cx="3204079" cy="862740"/>
          </a:xfrm>
        </p:grpSpPr>
        <p:sp>
          <p:nvSpPr>
            <p:cNvPr id="2" name="Rectangle 1"/>
            <p:cNvSpPr/>
            <p:nvPr/>
          </p:nvSpPr>
          <p:spPr>
            <a:xfrm>
              <a:off x="3185160" y="3032760"/>
              <a:ext cx="3078480" cy="74676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10759" y="2916780"/>
              <a:ext cx="3078480" cy="746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সংবিধান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81036" y="260008"/>
            <a:ext cx="612149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 শ্রেণিবিভাগ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নিই।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894243" y="2470495"/>
            <a:ext cx="3137948" cy="1605346"/>
            <a:chOff x="7347172" y="2333911"/>
            <a:chExt cx="3883910" cy="1986974"/>
          </a:xfrm>
        </p:grpSpPr>
        <p:grpSp>
          <p:nvGrpSpPr>
            <p:cNvPr id="20" name="Group 19"/>
            <p:cNvGrpSpPr/>
            <p:nvPr/>
          </p:nvGrpSpPr>
          <p:grpSpPr>
            <a:xfrm>
              <a:off x="7347172" y="2333911"/>
              <a:ext cx="3883910" cy="1986974"/>
              <a:chOff x="1234440" y="3426342"/>
              <a:chExt cx="4831080" cy="2471538"/>
            </a:xfrm>
          </p:grpSpPr>
          <p:sp>
            <p:nvSpPr>
              <p:cNvPr id="21" name="Bevel 20"/>
              <p:cNvSpPr/>
              <p:nvPr/>
            </p:nvSpPr>
            <p:spPr>
              <a:xfrm>
                <a:off x="1234440" y="3444240"/>
                <a:ext cx="4831080" cy="2453640"/>
              </a:xfrm>
              <a:prstGeom prst="bevel">
                <a:avLst/>
              </a:pr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93520" y="3426342"/>
                <a:ext cx="4572000" cy="219721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7555457" y="2914571"/>
              <a:ext cx="3675625" cy="6620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7244">
                  <a:schemeClr val="accent4">
                    <a:lumMod val="60000"/>
                    <a:lumOff val="40000"/>
                  </a:schemeClr>
                </a:gs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সংশোধনের ভিত্তিতে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18144" y="2391747"/>
            <a:ext cx="3137948" cy="1605346"/>
            <a:chOff x="7347172" y="2333911"/>
            <a:chExt cx="3883910" cy="1986974"/>
          </a:xfrm>
        </p:grpSpPr>
        <p:grpSp>
          <p:nvGrpSpPr>
            <p:cNvPr id="39" name="Group 38"/>
            <p:cNvGrpSpPr/>
            <p:nvPr/>
          </p:nvGrpSpPr>
          <p:grpSpPr>
            <a:xfrm>
              <a:off x="7347172" y="2333911"/>
              <a:ext cx="3883910" cy="1986974"/>
              <a:chOff x="1234440" y="3426342"/>
              <a:chExt cx="4831080" cy="2471538"/>
            </a:xfrm>
          </p:grpSpPr>
          <p:sp>
            <p:nvSpPr>
              <p:cNvPr id="41" name="Bevel 40"/>
              <p:cNvSpPr/>
              <p:nvPr/>
            </p:nvSpPr>
            <p:spPr>
              <a:xfrm>
                <a:off x="1234440" y="3444240"/>
                <a:ext cx="4831080" cy="2453640"/>
              </a:xfrm>
              <a:prstGeom prst="bevel">
                <a:avLst/>
              </a:pr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93520" y="3426342"/>
                <a:ext cx="4572000" cy="2197218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555457" y="2914571"/>
              <a:ext cx="3675625" cy="6620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7244">
                  <a:schemeClr val="accent4">
                    <a:lumMod val="60000"/>
                    <a:lumOff val="40000"/>
                  </a:schemeClr>
                </a:gs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লেখার ভিত্তিতে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11875" y="4657000"/>
            <a:ext cx="2723425" cy="1393280"/>
            <a:chOff x="7347172" y="2333911"/>
            <a:chExt cx="3883910" cy="1986974"/>
          </a:xfrm>
        </p:grpSpPr>
        <p:grpSp>
          <p:nvGrpSpPr>
            <p:cNvPr id="44" name="Group 43"/>
            <p:cNvGrpSpPr/>
            <p:nvPr/>
          </p:nvGrpSpPr>
          <p:grpSpPr>
            <a:xfrm>
              <a:off x="7347172" y="2333911"/>
              <a:ext cx="3883910" cy="1986974"/>
              <a:chOff x="1234440" y="3426342"/>
              <a:chExt cx="4831080" cy="2471538"/>
            </a:xfrm>
          </p:grpSpPr>
          <p:sp>
            <p:nvSpPr>
              <p:cNvPr id="46" name="Bevel 45"/>
              <p:cNvSpPr/>
              <p:nvPr/>
            </p:nvSpPr>
            <p:spPr>
              <a:xfrm>
                <a:off x="1234440" y="3444240"/>
                <a:ext cx="4831080" cy="2453640"/>
              </a:xfrm>
              <a:prstGeom prst="bevel">
                <a:avLst/>
              </a:pr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493520" y="3426342"/>
                <a:ext cx="4572000" cy="219721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555457" y="2914571"/>
              <a:ext cx="3675625" cy="6620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7244">
                  <a:schemeClr val="accent4">
                    <a:lumMod val="60000"/>
                    <a:lumOff val="40000"/>
                  </a:schemeClr>
                </a:gs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সুপরিবর্তনীয়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539347" y="4697260"/>
            <a:ext cx="2668339" cy="1365098"/>
            <a:chOff x="7347172" y="2333911"/>
            <a:chExt cx="3883910" cy="1986974"/>
          </a:xfrm>
        </p:grpSpPr>
        <p:grpSp>
          <p:nvGrpSpPr>
            <p:cNvPr id="49" name="Group 48"/>
            <p:cNvGrpSpPr/>
            <p:nvPr/>
          </p:nvGrpSpPr>
          <p:grpSpPr>
            <a:xfrm>
              <a:off x="7347172" y="2333911"/>
              <a:ext cx="3883910" cy="1986974"/>
              <a:chOff x="1234440" y="3426342"/>
              <a:chExt cx="4831080" cy="2471538"/>
            </a:xfrm>
          </p:grpSpPr>
          <p:sp>
            <p:nvSpPr>
              <p:cNvPr id="51" name="Bevel 50"/>
              <p:cNvSpPr/>
              <p:nvPr/>
            </p:nvSpPr>
            <p:spPr>
              <a:xfrm>
                <a:off x="1234440" y="3444240"/>
                <a:ext cx="4831080" cy="2453640"/>
              </a:xfrm>
              <a:prstGeom prst="bevel">
                <a:avLst/>
              </a:pr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493520" y="3426342"/>
                <a:ext cx="4572000" cy="219721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7555457" y="2914571"/>
              <a:ext cx="3675625" cy="6620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7244">
                  <a:schemeClr val="accent4">
                    <a:lumMod val="60000"/>
                    <a:lumOff val="40000"/>
                  </a:schemeClr>
                </a:gs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দূষ্পরিবর্তনীয়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8128" y="4645503"/>
            <a:ext cx="2865056" cy="1465737"/>
            <a:chOff x="7347172" y="2333911"/>
            <a:chExt cx="3883910" cy="1986974"/>
          </a:xfrm>
        </p:grpSpPr>
        <p:grpSp>
          <p:nvGrpSpPr>
            <p:cNvPr id="54" name="Group 53"/>
            <p:cNvGrpSpPr/>
            <p:nvPr/>
          </p:nvGrpSpPr>
          <p:grpSpPr>
            <a:xfrm>
              <a:off x="7347172" y="2333911"/>
              <a:ext cx="3883910" cy="1986974"/>
              <a:chOff x="1234440" y="3426342"/>
              <a:chExt cx="4831080" cy="2471538"/>
            </a:xfrm>
          </p:grpSpPr>
          <p:sp>
            <p:nvSpPr>
              <p:cNvPr id="56" name="Bevel 55"/>
              <p:cNvSpPr/>
              <p:nvPr/>
            </p:nvSpPr>
            <p:spPr>
              <a:xfrm>
                <a:off x="1234440" y="3444240"/>
                <a:ext cx="4831080" cy="2453640"/>
              </a:xfrm>
              <a:prstGeom prst="bevel">
                <a:avLst/>
              </a:pr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93520" y="3426342"/>
                <a:ext cx="4572000" cy="219721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7555457" y="2914571"/>
              <a:ext cx="3675625" cy="6620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7244">
                  <a:schemeClr val="accent4">
                    <a:lumMod val="60000"/>
                    <a:lumOff val="40000"/>
                  </a:schemeClr>
                </a:gs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খিত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61443" y="4621887"/>
            <a:ext cx="2941698" cy="1504946"/>
            <a:chOff x="7347172" y="2333911"/>
            <a:chExt cx="3883910" cy="1986974"/>
          </a:xfrm>
        </p:grpSpPr>
        <p:grpSp>
          <p:nvGrpSpPr>
            <p:cNvPr id="59" name="Group 58"/>
            <p:cNvGrpSpPr/>
            <p:nvPr/>
          </p:nvGrpSpPr>
          <p:grpSpPr>
            <a:xfrm>
              <a:off x="7347172" y="2333911"/>
              <a:ext cx="3883910" cy="1986974"/>
              <a:chOff x="1234440" y="3426342"/>
              <a:chExt cx="4831080" cy="2471538"/>
            </a:xfrm>
          </p:grpSpPr>
          <p:sp>
            <p:nvSpPr>
              <p:cNvPr id="61" name="Bevel 60"/>
              <p:cNvSpPr/>
              <p:nvPr/>
            </p:nvSpPr>
            <p:spPr>
              <a:xfrm>
                <a:off x="1234440" y="3444240"/>
                <a:ext cx="4831080" cy="2453640"/>
              </a:xfrm>
              <a:prstGeom prst="bevel">
                <a:avLst/>
              </a:pr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493520" y="3426342"/>
                <a:ext cx="4572000" cy="219721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7555457" y="2914571"/>
              <a:ext cx="3675625" cy="6620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7244">
                  <a:schemeClr val="accent4">
                    <a:lumMod val="60000"/>
                    <a:lumOff val="40000"/>
                  </a:schemeClr>
                </a:gs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অলিখিত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81036" y="1524842"/>
            <a:ext cx="6600794" cy="975274"/>
            <a:chOff x="2881036" y="1524842"/>
            <a:chExt cx="6600794" cy="97527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094036" y="1524842"/>
              <a:ext cx="0" cy="4724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881036" y="1952335"/>
              <a:ext cx="0" cy="4724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9463217" y="2027676"/>
              <a:ext cx="0" cy="4724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881036" y="1982604"/>
              <a:ext cx="6600794" cy="756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785750" y="3992460"/>
            <a:ext cx="3120652" cy="629427"/>
            <a:chOff x="1752600" y="3997093"/>
            <a:chExt cx="3120652" cy="629427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3087794" y="3997093"/>
              <a:ext cx="1785458" cy="6294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1752600" y="3997093"/>
              <a:ext cx="1337230" cy="6294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8144553" y="4022462"/>
            <a:ext cx="3120652" cy="629427"/>
            <a:chOff x="1752600" y="3997093"/>
            <a:chExt cx="3120652" cy="629427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3087794" y="3997093"/>
              <a:ext cx="1785458" cy="6294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1752600" y="3997093"/>
              <a:ext cx="1337230" cy="6294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88756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12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2078" y="468462"/>
            <a:ext cx="932280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লিখিত ও অলিখিত সংবিধান গুলো জেনে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" y="1608464"/>
            <a:ext cx="5722204" cy="36621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22" y="1608464"/>
            <a:ext cx="5494210" cy="36197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68847" y="5398486"/>
            <a:ext cx="356243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 সংবিধান-০১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1232" y="5358475"/>
            <a:ext cx="377579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 সংবিধান-০২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90280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31880" y="7147932"/>
            <a:ext cx="87581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13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2" b="98919" l="66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061"/>
            <a:ext cx="4259738" cy="393789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35" y="1310601"/>
            <a:ext cx="2963157" cy="34661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5"/>
          <a:stretch/>
        </p:blipFill>
        <p:spPr>
          <a:xfrm>
            <a:off x="6736391" y="1317267"/>
            <a:ext cx="2552736" cy="34595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52" y="1510098"/>
            <a:ext cx="3683931" cy="3762942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577611" y="5415849"/>
            <a:ext cx="335933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000000" rev="2132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সংবিধান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8861" y="4859188"/>
            <a:ext cx="283728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সংবিধান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8063" y="4860963"/>
            <a:ext cx="335933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সংবিধান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7568" y="5288463"/>
            <a:ext cx="335933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623785" lon="3600000" rev="2138678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 সংবিধান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030" y="6077091"/>
            <a:ext cx="1146466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 সংবিধানের অধিকাংশ বিষয় দলিলে লিপিবদ্ধ থাকে। যেমনঃ বাংলাদেশ, ভারত, পাকিস্তান ও মার্কিন যুক্তরাষ্ট্রের সংবিধান লিখিত।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1677" y="221708"/>
            <a:ext cx="7583691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ও চিন্তা কর।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9612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21" y="1404844"/>
            <a:ext cx="3062303" cy="31464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84" y="1482774"/>
            <a:ext cx="3692356" cy="30647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5" y="1484241"/>
            <a:ext cx="4244328" cy="30632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2255" y="4693920"/>
            <a:ext cx="399594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সৌদি আরব রাজপরিবার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6582" y="4617720"/>
            <a:ext cx="318790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বৃটিশ সংবিধান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2262" y="4648200"/>
            <a:ext cx="318790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বৃটিশ রাজপরিবার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255" y="5135880"/>
            <a:ext cx="11455439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 সংবিধানের অধিকাংশ নিয়ম কোন দলিলে লিপিবদ্ধ থাকে না। এ ধরনের সংবিধান প্রথা ও রীতিনীতিভিত্তিক। চিরাচরিত নিয়ম ও আচার অনুষ্ঠানের ভিত্তিতে এ ধরনের সংবিধান গড়ে ওঠে। তবে কোন সংবিধানই পুরোপুরি লিখিত বা অলিখিত নয়। কোনটিই বেশী লিখিত আবার কোনোটি কম লিখিত। যেমনঃ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সংবিধান অলিখিত।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129" y="257915"/>
            <a:ext cx="830107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দেখো ও প্রশ্নের উত্তর দাও।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4924" y="2624071"/>
            <a:ext cx="760420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 সংবিধান কোন ধরনের?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  <p:bldP spid="19" grpId="0"/>
      <p:bldP spid="19" grpId="1"/>
      <p:bldP spid="12" grpId="0"/>
      <p:bldP spid="6" grpId="0"/>
      <p:bldP spid="6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82660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15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2836" y="3503005"/>
            <a:ext cx="119401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সংবিধান এটি বিশ্বের বড় সংবিধান, কারন এখানে সবকিছুই লিখিত বা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Codified,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ভারতের প্রধানমন্ত্রীর কি কাজ, রাষ্ট্রপতির কি কাজ, একজন নাগরিকের কি কাজ ও কর্তব্য।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897" y="4586805"/>
            <a:ext cx="11940124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সহজভাবে বলা যায়, কারো জিনিস চুরি করা অপরাধ এটি আমরা ছোট বেলা থেকেই শিখেছি, কিন্তু এটা আমরা কিভাবে শিখি? আমরা শিখি মৌখিকভাবে, আমাদের মা-বাবা, বাড়ির বড়রাই আমাদের সেখান, এটি হলো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Uncodified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নিয়ম। কিন্তু যখন কেউ চুরির দায়ে আদালতে যান, তখন জজ সাহেব তাকে বিচার করেন সেই দেশের একটি লিখিত নিয়ম মেনে, যেটি হলো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Codified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45" b="98728" l="55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7" y="818504"/>
            <a:ext cx="2732317" cy="2684501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93778" y="172654"/>
            <a:ext cx="877824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আরও ভালভাবে জেনে নিই।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061" y="1600200"/>
            <a:ext cx="5930836" cy="1630680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ভারতের সংবিধান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701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90280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16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1457061"/>
            <a:ext cx="2016523" cy="241982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6" y="3886200"/>
            <a:ext cx="2095014" cy="296088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3046" y="1282864"/>
            <a:ext cx="9608334" cy="20621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সুপরিবর্তনীয় সংবিধানের যে কোন ধারা সহজে পরিবর্তন বা সংশোধন করা যায়। এ ক্ষেত্রে সংবিধান সংশোধন বা পরিবর্তন করতে কোন জটিলতার প্রয়োজন হয় না। সাধারন সংখ্যাগরিষ্ঠতায় আইনসভা এর যে কোন অংশ সংশোধন করতে পারে। ব্রিটিশ সংবিধান সুপরিবর্তনীয়।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486" y="4483264"/>
            <a:ext cx="9608334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দুষ্পরিবর্তনীয় সংবিধানের কোন ধারা সহজে পরিবর্তন বা সংশোধন করা যায় না, এ ক্ষেত্রে সংবিধান পরিবর্তন বা সংশোধন করতে হলে জটিল পদ্ধতির আশ্রয় নিতে হয়। সাধারন সংখ্যাগরিষ্ঠতায় এ ধরনের সংবিধান পরিবর্তন করা যায় না। প্রয়োজন হয় বিশেষ সংখ্যাগরিষ্ঠতা, সম্মেলন ও ভোটাভূটির। মার্কিন যুক্তরাষ্ট্রের সংবিধান দুষ্পরিবর্তনীয়।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322" y="232848"/>
            <a:ext cx="9906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সুপরিবর্তনীয়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দুষ্পরিবর্তনীয়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448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84184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17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48921" y="331056"/>
            <a:ext cx="917040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 হলো একটি জাতির কি?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2155650"/>
              </p:ext>
            </p:extLst>
          </p:nvPr>
        </p:nvGraphicFramePr>
        <p:xfrm>
          <a:off x="804705" y="1102430"/>
          <a:ext cx="10844237" cy="604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327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3394F0-E4DF-4F1C-B002-8B6B066E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73394F0-E4DF-4F1C-B002-8B6B066EF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4ED88A-B652-4F9C-859C-32CDFA1C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D4ED88A-B652-4F9C-859C-32CDFA1C4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FDEC62-D7E9-48E7-BD97-1514C5909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9FDEC62-D7E9-48E7-BD97-1514C5909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C1F42-012C-4281-B507-5E1881AC5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F3BC1F42-012C-4281-B507-5E1881AC5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EF6C8B-0BA2-4397-AD75-AF43E18C2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B9EF6C8B-0BA2-4397-AD75-AF43E18C2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B4A575-5B4B-4D55-889E-61D2C74AC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97B4A575-5B4B-4D55-889E-61D2C74AC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3149E9-D0AC-4B71-98F4-206A5D34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1F3149E9-D0AC-4B71-98F4-206A5D348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86662-0D73-4A3B-83B7-B076F93A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3AD86662-0D73-4A3B-83B7-B076F93A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11A1DD-2F5D-41F1-921D-C207FEF51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511A1DD-2F5D-41F1-921D-C207FEF51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D440C6-5279-4421-BE96-7061F5CF7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C3D440C6-5279-4421-BE96-7061F5CF7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C6C61E-E0DB-412B-9110-57E6AFA49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FC6C61E-E0DB-412B-9110-57E6AFA49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C92954-D320-4FD6-8924-18729DFC3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C3C92954-D320-4FD6-8924-18729DFC3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D8EE45-6080-4D7F-A119-2649B2B06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3D8EE45-6080-4D7F-A119-2649B2B06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5040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18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95719" y="385563"/>
            <a:ext cx="2712719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090" y="4979758"/>
            <a:ext cx="1077468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r="52460" b="975"/>
          <a:stretch/>
        </p:blipFill>
        <p:spPr>
          <a:xfrm>
            <a:off x="4513508" y="1208188"/>
            <a:ext cx="3499945" cy="30007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0" y="838888"/>
            <a:ext cx="3866379" cy="3370095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" y="1512480"/>
            <a:ext cx="4114800" cy="2852099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8407793" y="161113"/>
            <a:ext cx="208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82660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bn-BD" sz="1800" dirty="0" smtClean="0">
                <a:solidFill>
                  <a:schemeClr val="tx1"/>
                </a:solidFill>
              </a:rPr>
              <a:t> </a:t>
            </a:r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19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" y="1746487"/>
            <a:ext cx="4130358" cy="28776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63" y="1776967"/>
            <a:ext cx="3859717" cy="28392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85" y="1746487"/>
            <a:ext cx="3703635" cy="28783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266819" y="466542"/>
            <a:ext cx="797052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রাষ্ট্রে কেন সংবিধান গুরুত্বপূর্ণ?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482" y="5320119"/>
            <a:ext cx="11421963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কীভাবে নির্বাচিত হবে, আইন, শাসন ও বিচার বিভাগ কিভাবে গঠিত হবে, এদের ক্ষমতা কী হবে, জনগন ও সরকারের সম্পর্ক কেমন হবে-এসব বিষয় সংবিধানে উল্লেখ থাকে।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19406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00" y="1211665"/>
            <a:ext cx="1708875" cy="2480625"/>
          </a:xfrm>
          <a:prstGeom prst="rect">
            <a:avLst/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6" y="2613084"/>
            <a:ext cx="651617" cy="773796"/>
          </a:xfrm>
          <a:prstGeom prst="bevel">
            <a:avLst/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598951" y="787034"/>
            <a:ext cx="2650502" cy="6693030"/>
            <a:chOff x="5331926" y="333704"/>
            <a:chExt cx="2650502" cy="66930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13382" y="2952248"/>
              <a:ext cx="6676696" cy="143960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924276" y="2968582"/>
              <a:ext cx="6676696" cy="143960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63329" y="2613084"/>
            <a:ext cx="5691372" cy="310854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অরবিন্দ বিশ্বাস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বিদ্যালয়।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মাগুরা সদর, মাগুরা।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০১৭৪৩-৯২৩২৩০</a:t>
            </a:r>
          </a:p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arobindo77@gmail.com</a:t>
            </a:r>
            <a:endParaRPr lang="bn-BD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126" y="206164"/>
            <a:ext cx="249169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800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3703" y="3708624"/>
            <a:ext cx="4233353" cy="310854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পৌরনীতি ও নাগরিকতা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২৯/০১/২০২১ইং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4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90280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20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73040" y="277394"/>
            <a:ext cx="227076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40" y="1877336"/>
            <a:ext cx="2743200" cy="64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সংবিধান কি?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40" y="2495218"/>
            <a:ext cx="618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বাংলাদেশের সংবিধান কোন ধরনের?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2663" y="3121847"/>
            <a:ext cx="471575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সংবিধানের দুটি বৈশিষ্ট্য বল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360" y="3841652"/>
            <a:ext cx="5257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সংবিধান প্রণয়ন করার প্রয়োজন হয়-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1892" y="4446855"/>
            <a:ext cx="5257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 শান্ত করার জন্য।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1892" y="5018098"/>
            <a:ext cx="607211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অধিকারকে স্বীকৃতি দেওয়ার জন্য।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1892" y="5536119"/>
            <a:ext cx="643128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স্বেচ্ছাচারী শাসক থেকে রাষ্ট্রকে রক্ষা করতে।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6300" y="1216075"/>
            <a:ext cx="393192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 ও বহুনির্বাচণী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8389" y="6139574"/>
            <a:ext cx="313944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8389" y="6718012"/>
            <a:ext cx="702564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84184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21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93862" y="357418"/>
            <a:ext cx="217932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586" y="4663440"/>
            <a:ext cx="1145237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52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93328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22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961" y="3886200"/>
            <a:ext cx="11665734" cy="1667315"/>
            <a:chOff x="441961" y="3886200"/>
            <a:chExt cx="11665734" cy="1667315"/>
          </a:xfrm>
        </p:grpSpPr>
        <p:grpSp>
          <p:nvGrpSpPr>
            <p:cNvPr id="6" name="Group 5"/>
            <p:cNvGrpSpPr/>
            <p:nvPr/>
          </p:nvGrpSpPr>
          <p:grpSpPr>
            <a:xfrm>
              <a:off x="441961" y="3886200"/>
              <a:ext cx="11665734" cy="1667315"/>
              <a:chOff x="537868" y="3886200"/>
              <a:chExt cx="11569826" cy="166731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480958" y="4322881"/>
                <a:ext cx="10626736" cy="8309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আজকের ক্লাসে আন্তরিক সহযোগিতার জন্য ধন্যবাদ</a:t>
                </a:r>
                <a:endPara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868" y="3886200"/>
                <a:ext cx="1740519" cy="1667315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</p:grpSp>
        <p:sp>
          <p:nvSpPr>
            <p:cNvPr id="13" name="Oval 12"/>
            <p:cNvSpPr/>
            <p:nvPr/>
          </p:nvSpPr>
          <p:spPr>
            <a:xfrm>
              <a:off x="908411" y="4285546"/>
              <a:ext cx="848673" cy="821034"/>
            </a:xfrm>
            <a:prstGeom prst="ellipse">
              <a:avLst/>
            </a:prstGeom>
            <a:ln>
              <a:solidFill>
                <a:srgbClr val="CC00CC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 prst="convex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2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8088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22" y="1598186"/>
            <a:ext cx="4768534" cy="29394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84" y="1805882"/>
            <a:ext cx="4913738" cy="334954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2536756" y="288854"/>
            <a:ext cx="7224266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-480000">
            <a:off x="1037164" y="5029447"/>
            <a:ext cx="3104519" cy="6400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420000">
            <a:off x="8420329" y="4927115"/>
            <a:ext cx="226271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ভবন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2" y="1778556"/>
            <a:ext cx="4494861" cy="336656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22" name="TextBox 21"/>
          <p:cNvSpPr txBox="1"/>
          <p:nvPr/>
        </p:nvSpPr>
        <p:spPr>
          <a:xfrm rot="-840000">
            <a:off x="3897183" y="4594171"/>
            <a:ext cx="448056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অধিবেশন</a:t>
            </a:r>
            <a:endParaRPr lang="en-US" sz="36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157" y="947379"/>
            <a:ext cx="7224266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করি?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9720" y="5665572"/>
            <a:ext cx="2200720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 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1992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58" y="1725552"/>
            <a:ext cx="4228705" cy="3687157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23" y="1579092"/>
            <a:ext cx="4851321" cy="32909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" y="1783728"/>
            <a:ext cx="4851321" cy="3708337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18" name="TextBox 17"/>
          <p:cNvSpPr txBox="1"/>
          <p:nvPr/>
        </p:nvSpPr>
        <p:spPr>
          <a:xfrm>
            <a:off x="1527167" y="206766"/>
            <a:ext cx="9171243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পরিচালনার জন্য কি রয়েছে?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1767" y="5540569"/>
            <a:ext cx="4690753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নিয়ম কানুন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6824" y="194179"/>
            <a:ext cx="9933313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মাধ্যমে রাষ্ট্র পরিচালিত হয়? 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9337" y="5497297"/>
            <a:ext cx="5780491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 মাধ্যমে 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6564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22120" y="1457061"/>
            <a:ext cx="7741781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বিষয়... 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10" y="4271952"/>
            <a:ext cx="4206241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1992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73040" y="324007"/>
            <a:ext cx="2377440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8607" y="2495748"/>
            <a:ext cx="7075039" cy="872286"/>
            <a:chOff x="2199178" y="2892180"/>
            <a:chExt cx="7075039" cy="872286"/>
          </a:xfrm>
        </p:grpSpPr>
        <p:sp>
          <p:nvSpPr>
            <p:cNvPr id="6" name="TextBox 5"/>
            <p:cNvSpPr txBox="1"/>
            <p:nvPr/>
          </p:nvSpPr>
          <p:spPr>
            <a:xfrm>
              <a:off x="2736257" y="3032760"/>
              <a:ext cx="6537960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D60093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সংবিধা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99178" y="2892180"/>
              <a:ext cx="872359" cy="8722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8607" y="3414971"/>
            <a:ext cx="8009509" cy="872286"/>
            <a:chOff x="874460" y="4583574"/>
            <a:chExt cx="8415381" cy="872286"/>
          </a:xfrm>
        </p:grpSpPr>
        <p:sp>
          <p:nvSpPr>
            <p:cNvPr id="9" name="TextBox 8"/>
            <p:cNvSpPr txBox="1"/>
            <p:nvPr/>
          </p:nvSpPr>
          <p:spPr>
            <a:xfrm>
              <a:off x="1597650" y="4716596"/>
              <a:ext cx="7692191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B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সংবিধানের শ্রেণীবিভাগ ব্যাখ্যা করতে পারবে।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74460" y="4583574"/>
              <a:ext cx="872359" cy="8722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78432" y="4346526"/>
            <a:ext cx="6819223" cy="872286"/>
            <a:chOff x="724577" y="5532125"/>
            <a:chExt cx="6819223" cy="872286"/>
          </a:xfrm>
        </p:grpSpPr>
        <p:sp>
          <p:nvSpPr>
            <p:cNvPr id="12" name="TextBox 11"/>
            <p:cNvSpPr txBox="1"/>
            <p:nvPr/>
          </p:nvSpPr>
          <p:spPr>
            <a:xfrm>
              <a:off x="1310640" y="5693574"/>
              <a:ext cx="6233160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সংবিধানের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24577" y="5532125"/>
              <a:ext cx="872359" cy="8722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D6009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72331" y="1615440"/>
            <a:ext cx="422658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600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82660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39">
            <a:off x="7936338" y="1082318"/>
            <a:ext cx="4615505" cy="435007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23" y="1082066"/>
            <a:ext cx="4548643" cy="38576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29" y="1212138"/>
            <a:ext cx="5143500" cy="4411246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3607743" y="102239"/>
            <a:ext cx="584105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বোঝা যাচ্ছে?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0469" y="5386065"/>
            <a:ext cx="424064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শাসকের ক্ষমতা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78088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451"/>
            <a:ext cx="4645625" cy="356301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39" y="1272993"/>
            <a:ext cx="3281739" cy="32371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22" y="1564413"/>
            <a:ext cx="5147908" cy="3588038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468169" y="271081"/>
            <a:ext cx="9830707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সংবিধানে কি সুষ্পষ্টভাবে লিপিবদ্ধ থাকে?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13" y="5661403"/>
            <a:ext cx="12031447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অধিকার ও কর্তব্য, শাসকের ক্ষমতা এবং নাগরিক ও শাসকের সম্পর্ক কিরুপ হবে।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2541" y="283231"/>
            <a:ext cx="742188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বোঝা যাচ্ছে?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2812" y="5973105"/>
            <a:ext cx="64008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অধিকার ও আইন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4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" y="220716"/>
            <a:ext cx="1486059" cy="123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5" y="206164"/>
            <a:ext cx="1208035" cy="9488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12836" y="7117452"/>
            <a:ext cx="2887564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4A07EF29-C192-4491-8741-8E78D14322AD}" type="datetime2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28, 2021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3923" y="7010400"/>
            <a:ext cx="4913738" cy="551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Civices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cityzenship_Constitution_Chapter_5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9127" y="7147932"/>
            <a:ext cx="2818567" cy="413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B77E0800-26D2-4259-B2CB-11E3D8EEF56B}" type="slidenum">
              <a:rPr lang="en-US" sz="1800" smtClean="0">
                <a:solidFill>
                  <a:schemeClr val="tx1"/>
                </a:solidFill>
              </a:rPr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526963" cy="7772400"/>
            <a:chOff x="0" y="0"/>
            <a:chExt cx="12526963" cy="77724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526963" cy="7772400"/>
            </a:xfrm>
            <a:prstGeom prst="frame">
              <a:avLst>
                <a:gd name="adj1" fmla="val 1576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25599" y="127860"/>
              <a:ext cx="12252960" cy="7498080"/>
            </a:xfrm>
            <a:prstGeom prst="frame">
              <a:avLst>
                <a:gd name="adj1" fmla="val 93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49099" y="204423"/>
            <a:ext cx="230124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16049" y="1066720"/>
            <a:ext cx="7673078" cy="5028423"/>
            <a:chOff x="2036306" y="1223263"/>
            <a:chExt cx="7673078" cy="50284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306" y="1226978"/>
              <a:ext cx="3863413" cy="241463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318" y="1223263"/>
              <a:ext cx="3671001" cy="241463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306" y="3769471"/>
              <a:ext cx="3879500" cy="248221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383" y="3726079"/>
              <a:ext cx="3671001" cy="252560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57876" y="6552450"/>
            <a:ext cx="1074420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নিয়মের মাধ্যমে রাষ্ট্র পরিচালিত হয় তাকে কি বলে?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77" y="2026920"/>
            <a:ext cx="2857500" cy="28346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1036" y="6232030"/>
            <a:ext cx="589788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সংবিধানকে রাষ্ট্রের কি বলা হয়? 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91477" y="6232031"/>
            <a:ext cx="261386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চালিকা শক্তি  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-Up Arrow 6"/>
          <p:cNvSpPr/>
          <p:nvPr/>
        </p:nvSpPr>
        <p:spPr>
          <a:xfrm>
            <a:off x="10752927" y="4870488"/>
            <a:ext cx="896015" cy="2182764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07793" y="161113"/>
            <a:ext cx="208788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২মিনিট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9" grpId="0"/>
      <p:bldP spid="20" grpId="0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scene3d>
          <a:camera prst="perspectiveContrastingLeftFacing"/>
          <a:lightRig rig="threePt" dir="t"/>
        </a:scene3d>
      </a:spPr>
      <a:bodyPr wrap="square" rtlCol="0">
        <a:spAutoFit/>
      </a:bodyPr>
      <a:lstStyle>
        <a:defPPr algn="ctr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834</Words>
  <Application>Microsoft Office PowerPoint</Application>
  <PresentationFormat>Custom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249</cp:revision>
  <dcterms:created xsi:type="dcterms:W3CDTF">2021-01-24T10:21:09Z</dcterms:created>
  <dcterms:modified xsi:type="dcterms:W3CDTF">2021-01-28T11:22:59Z</dcterms:modified>
</cp:coreProperties>
</file>