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09800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04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8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4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পাঁচ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শারিরিক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স্বাস্থ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ভলিবল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btitle 2"/>
          <p:cNvSpPr txBox="1">
            <a:spLocks noGrp="1"/>
          </p:cNvSpPr>
          <p:nvPr>
            <p:ph idx="1"/>
          </p:nvPr>
        </p:nvSpPr>
        <p:spPr>
          <a:xfrm>
            <a:off x="457200" y="1524000"/>
            <a:ext cx="3048000" cy="452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50"/>
              </a:spcBef>
            </a:pP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মতলেবুর রহমান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গোতামারী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০১৭৩৭-৪৯৩৪৬২</a:t>
            </a:r>
            <a:r>
              <a:rPr lang="en-US" sz="3600" dirty="0" smtClean="0"/>
              <a:t> </a:t>
            </a:r>
            <a:endParaRPr lang="bn-BD" sz="3600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bn-BD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6513">
              <a:spcBef>
                <a:spcPct val="0"/>
              </a:spcBef>
            </a:pPr>
            <a:endParaRPr lang="en-US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70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872304"/>
            <a:ext cx="3048000" cy="2286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1906940"/>
            <a:ext cx="3657600" cy="27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728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914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87" y="2424112"/>
            <a:ext cx="8229600" cy="1905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ভলিবল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নিয়মকানুন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1512" y="3376612"/>
            <a:ext cx="180975" cy="10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7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ভলিবল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রোটেশন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সাভিস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8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971800"/>
            <a:ext cx="4191000" cy="33528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952750"/>
            <a:ext cx="44958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19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ভলিবল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50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153400" cy="4525963"/>
          </a:xfrm>
          <a:solidFill>
            <a:schemeClr val="accent1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ভলিবলের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স্বাস্থের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ভলিবল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xmlns="" val="195545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9925" y="2339181"/>
            <a:ext cx="2724150" cy="3048000"/>
          </a:xfrm>
        </p:spPr>
      </p:pic>
      <p:sp>
        <p:nvSpPr>
          <p:cNvPr id="5" name="TextBox 4"/>
          <p:cNvSpPr txBox="1"/>
          <p:nvPr/>
        </p:nvSpPr>
        <p:spPr>
          <a:xfrm>
            <a:off x="1066800" y="5537261"/>
            <a:ext cx="61722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ভলিবল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6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90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পরিচিতি</vt:lpstr>
      <vt:lpstr>মানসিক পরিবেশ গঠন</vt:lpstr>
      <vt:lpstr>পাঠ ঘোষনা</vt:lpstr>
      <vt:lpstr>শিখন ফল</vt:lpstr>
      <vt:lpstr>পাঠ উপস্থাপন</vt:lpstr>
      <vt:lpstr>একক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Bondhon Computer</cp:lastModifiedBy>
  <cp:revision>35</cp:revision>
  <dcterms:created xsi:type="dcterms:W3CDTF">2006-08-16T00:00:00Z</dcterms:created>
  <dcterms:modified xsi:type="dcterms:W3CDTF">2021-01-29T13:07:10Z</dcterms:modified>
</cp:coreProperties>
</file>