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9" r:id="rId2"/>
    <p:sldId id="260" r:id="rId3"/>
    <p:sldId id="257" r:id="rId4"/>
    <p:sldId id="261" r:id="rId5"/>
    <p:sldId id="262" r:id="rId6"/>
    <p:sldId id="27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3" r:id="rId16"/>
    <p:sldId id="271" r:id="rId17"/>
    <p:sldId id="272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85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14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19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6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92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2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77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38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52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7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02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4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9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9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C1E1EE-75B8-400D-A791-173000C56D8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B56408-942A-46D3-AE37-36C72EC0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19" y="721632"/>
            <a:ext cx="7667898" cy="10156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" y="1737295"/>
            <a:ext cx="7667898" cy="438918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4857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7909" y="809896"/>
            <a:ext cx="681881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রিং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7909" y="1698172"/>
            <a:ext cx="6818812" cy="224681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1155" y="4109820"/>
            <a:ext cx="7132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প্রতিটি কম্পিউটার তার পার্শ্ববর্তী কম্পিউটারের সাথে সংযুক্ত থাকে। এভাবে রিং এর সর্বশেষ কম্পিউটারটি প্রথম কম্পিউটারের সাথে সংযুক্ত থাকে। এ ব্যবস্থায় কোন কেন্দ্রীয় কম্পিউটার থাকেনা। 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274" y="731520"/>
            <a:ext cx="743276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274" y="1645919"/>
            <a:ext cx="7458892" cy="261257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8273" y="4465004"/>
            <a:ext cx="7432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টপোলজি একটি কেন্দ্রীয় নিয়ন্ত্রনকারী কম্পিউটার বা হস্ত কম্পিউটারের সাথে অন্যান্য কঅম্পিউটার নেটয়ার্ক সংযুক্ত করে নেটয়ার্ক গরে তোলে তাকে স্টার টপোলজি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2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" y="770709"/>
            <a:ext cx="752420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0" y="1658983"/>
            <a:ext cx="7524205" cy="2233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2959" y="4073119"/>
            <a:ext cx="75242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 কম্পিউটারগুলো পরস্পরের সাথে গাছের শাখা-প্রশাখার মতো বিন্যস্ত থাকে তাকে ট্রি টপোলজি বলে। এ টপোলজিতে এক বা একাধিক স্তরের কম্পিউটার হোস্ট কম্পিউটারের সাথে সংযুক্ত থাকে।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1965" y="718457"/>
            <a:ext cx="704088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 টপোলজি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1964" y="1554480"/>
            <a:ext cx="7040881" cy="28085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1964" y="4517258"/>
            <a:ext cx="7040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 কোনো নেটওয়ার্কে ডিভাইস বা কম্পিউটারগুলোর মধ্যে অতিরিক্ত সংযোগ থাকে তাহলে তাকে বলা হয় মেশ টপোলজি।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59" y="731520"/>
            <a:ext cx="7511143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 লক্ষ্য কর  এবং 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টপোলজিগুলোর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দলীয়ভাবে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128606">
            <a:off x="3353223" y="3382747"/>
            <a:ext cx="3782752" cy="2800951"/>
          </a:xfrm>
          <a:prstGeom prst="downArrow">
            <a:avLst>
              <a:gd name="adj1" fmla="val 4339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154" y="783771"/>
            <a:ext cx="714538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1153" y="1635982"/>
            <a:ext cx="3683729" cy="212924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72446" y="1635982"/>
            <a:ext cx="3344092" cy="20605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1153" y="3936746"/>
            <a:ext cx="3683729" cy="216843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2446" y="3902387"/>
            <a:ext cx="3357154" cy="223715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1965" y="770708"/>
            <a:ext cx="7184571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4216" y="1670779"/>
            <a:ext cx="70800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টপোলজি কি? </a:t>
            </a:r>
          </a:p>
          <a:p>
            <a:pPr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ব্যক্তিগত পর্যায়ের নেটয়ার্কের নাম কী? </a:t>
            </a:r>
          </a:p>
          <a:p>
            <a:pPr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গোলাকার টপোলজির নাম কী ?</a:t>
            </a:r>
          </a:p>
          <a:p>
            <a:pPr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কোন টপোলজি দেখতে গাছের মতো ?</a:t>
            </a:r>
          </a:p>
          <a:p>
            <a:pPr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পূর্ণরুপ কী </a:t>
            </a:r>
          </a:p>
          <a:p>
            <a:pPr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ব্লুটুথের মাধ্যমে তৈরি নেটয়ার্কের নাম ক? </a:t>
            </a:r>
          </a:p>
        </p:txBody>
      </p:sp>
    </p:spTree>
    <p:extLst>
      <p:ext uri="{BB962C8B-B14F-4D97-AF65-F5344CB8AC3E}">
        <p14:creationId xmlns:p14="http://schemas.microsoft.com/office/powerpoint/2010/main" val="343018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6" y="770709"/>
            <a:ext cx="762870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896" y="4284617"/>
            <a:ext cx="762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টপোলজিগুলোর উপর পোস্টার তৈরীকরে এদের সংক্ষিপ্ত পরিচয় লিখ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24297" y="1737360"/>
            <a:ext cx="5512526" cy="240356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2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394" y="653144"/>
            <a:ext cx="7785463" cy="5538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86245" y="809897"/>
            <a:ext cx="7223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393" y="594777"/>
            <a:ext cx="7837715" cy="101566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705394" y="1610440"/>
            <a:ext cx="1998616" cy="255454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Box 5"/>
          <p:cNvSpPr txBox="1"/>
          <p:nvPr/>
        </p:nvSpPr>
        <p:spPr>
          <a:xfrm>
            <a:off x="2860768" y="1748633"/>
            <a:ext cx="5551714" cy="255454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মুক্তাদির 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উচ্চ বিদ্যালয়, শ্রীকুটা।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চুনারুঘাট, হবিগঞ্জ।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muktadir470@gmail.com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394" y="4441371"/>
            <a:ext cx="7707088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8ম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অধ্যায়ঃদ্বিতীয়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331" y="1619794"/>
            <a:ext cx="3670663" cy="4428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45874" y="1619794"/>
            <a:ext cx="3866606" cy="442831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331" y="757646"/>
            <a:ext cx="772014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লক্ষ্য কর এবং এগুলোর পরিচয়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971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583" y="1385368"/>
            <a:ext cx="7576457" cy="47541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9896" y="705394"/>
            <a:ext cx="751114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লক্ষ্য কর এবং এগুলোর পরিচয়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 নাও।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823" y="744583"/>
            <a:ext cx="6152606" cy="1200329"/>
          </a:xfrm>
          <a:prstGeom prst="rect">
            <a:avLst/>
          </a:prstGeom>
          <a:solidFill>
            <a:srgbClr val="00B050"/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1823" y="2207623"/>
            <a:ext cx="615260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45474" y="3689269"/>
            <a:ext cx="6557555" cy="238495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4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709" y="679269"/>
            <a:ext cx="7550331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709" y="1907177"/>
            <a:ext cx="7550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নেটওয়ার্ক টপোলজি কি তা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 টপোলজির শ্রেণিবিন্যাস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 টপোলজির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 ব্যাখ্যা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05841" y="4428308"/>
            <a:ext cx="7197634" cy="164592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406" y="862149"/>
            <a:ext cx="708006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 কী ?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3406" y="1946366"/>
            <a:ext cx="70800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নেটওয়ার্কে  কম্পিউটার  এবং আনুষঙ্গিক যন্ত্রপাতিগুলো একে অপরের সাথে কীভাবে যুক্ত সেই পদ্ধতিই হলো নেটওয়ার্ক টপোলজি। একটি কম্পিঊটার নেটওয়ার্কে  কম্পিউটার  ছাড়াও অন্যান্য বিভিন্ন ধরণের যন্ত্রপাতি থাকতে পারে।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8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463" y="757646"/>
            <a:ext cx="731519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 শ্রেণিবিন্যাস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7463" y="1789611"/>
            <a:ext cx="7315199" cy="41409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796834"/>
            <a:ext cx="728907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777" y="1632857"/>
            <a:ext cx="7289074" cy="25472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2777" y="4308251"/>
            <a:ext cx="7289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টপোলজিতে একটি মূল তারের সাথে  সবকটি ওয়ার্কস্টেশন বা কম্পিউটারে  সংযুক্ত থাকে তাকে বাস টপোলজি বলা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296</TotalTime>
  <Words>317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MUKTADIR</dc:creator>
  <cp:lastModifiedBy>MUKTADIR</cp:lastModifiedBy>
  <cp:revision>49</cp:revision>
  <dcterms:created xsi:type="dcterms:W3CDTF">2021-01-02T12:36:08Z</dcterms:created>
  <dcterms:modified xsi:type="dcterms:W3CDTF">2021-01-03T12:28:05Z</dcterms:modified>
</cp:coreProperties>
</file>