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60" r:id="rId5"/>
    <p:sldId id="258" r:id="rId6"/>
    <p:sldId id="271" r:id="rId7"/>
    <p:sldId id="270" r:id="rId8"/>
    <p:sldId id="276" r:id="rId9"/>
    <p:sldId id="262" r:id="rId10"/>
    <p:sldId id="266" r:id="rId11"/>
    <p:sldId id="265" r:id="rId12"/>
    <p:sldId id="264" r:id="rId13"/>
    <p:sldId id="263" r:id="rId14"/>
    <p:sldId id="267" r:id="rId15"/>
    <p:sldId id="268" r:id="rId16"/>
    <p:sldId id="269" r:id="rId17"/>
    <p:sldId id="274" r:id="rId18"/>
    <p:sldId id="283" r:id="rId19"/>
    <p:sldId id="282" r:id="rId20"/>
    <p:sldId id="277" r:id="rId21"/>
    <p:sldId id="278" r:id="rId22"/>
    <p:sldId id="279" r:id="rId23"/>
    <p:sldId id="273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3133-B206-447E-8D08-45CFEE5A152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3133-B206-447E-8D08-45CFEE5A15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8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3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3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1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4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8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7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59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6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3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525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    </a:t>
            </a:r>
            <a:r>
              <a:rPr lang="en-US" sz="3200" b="1" dirty="0" err="1" smtClean="0"/>
              <a:t>আজকের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পাঠে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সবাইকে</a:t>
            </a:r>
            <a:r>
              <a:rPr lang="en-US" sz="3200" b="1" dirty="0" smtClean="0"/>
              <a:t>  </a:t>
            </a:r>
            <a:r>
              <a:rPr lang="en-US" sz="4800" dirty="0" err="1" smtClean="0">
                <a:solidFill>
                  <a:srgbClr val="FF0000"/>
                </a:solidFill>
              </a:rPr>
              <a:t>স্বা</a:t>
            </a:r>
            <a:r>
              <a:rPr lang="en-US" sz="4800" dirty="0" err="1" smtClean="0">
                <a:solidFill>
                  <a:srgbClr val="0070C0"/>
                </a:solidFill>
              </a:rPr>
              <a:t>গ</a:t>
            </a:r>
            <a:r>
              <a:rPr lang="en-US" sz="4800" dirty="0" err="1" smtClean="0">
                <a:solidFill>
                  <a:srgbClr val="7030A0"/>
                </a:solidFill>
              </a:rPr>
              <a:t>ত</a:t>
            </a:r>
            <a:r>
              <a:rPr lang="en-US" sz="4800" dirty="0" err="1" smtClean="0">
                <a:solidFill>
                  <a:srgbClr val="00B050"/>
                </a:solidFill>
              </a:rPr>
              <a:t>ম</a:t>
            </a:r>
            <a:endParaRPr lang="en-US" sz="4800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8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51815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আবার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ব্যাঙ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পোকামাকড়কে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খাদ্য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হিসেবে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গ্রহণ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করে</a:t>
            </a:r>
            <a:r>
              <a:rPr lang="en-US" dirty="0">
                <a:solidFill>
                  <a:prstClr val="black"/>
                </a:solidFill>
              </a:rPr>
              <a:t>।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64" y="876146"/>
            <a:ext cx="3292712" cy="219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" y="863856"/>
            <a:ext cx="3281209" cy="22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70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4267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একইভাবে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সাপ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ব্যাঙ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খায়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এবং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ঈগল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সাপ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খায়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।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এভাবেই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শক্তি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উদ্ভিদ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থেকে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প্রাণীতে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প্রবাহিত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হয়</a:t>
            </a:r>
            <a:r>
              <a:rPr lang="en-US" dirty="0">
                <a:solidFill>
                  <a:prstClr val="black"/>
                </a:solidFill>
              </a:rPr>
              <a:t>।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8200"/>
            <a:ext cx="274320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8310"/>
            <a:ext cx="3090332" cy="18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048000"/>
            <a:ext cx="173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সাপ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ব্যাঙ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খাচ্ছে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38800" y="2875002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ঈগল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সাপ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খাচ্ছে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506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7150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বাস্তুসংস্থানে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উদ্ভিদ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থেকেই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প্রতিটি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খাদ্য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শৃঙ্খলের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শুরু</a:t>
            </a:r>
            <a:r>
              <a:rPr lang="en-US" dirty="0">
                <a:solidFill>
                  <a:prstClr val="black"/>
                </a:solidFill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685924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5924"/>
            <a:ext cx="29051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543142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যেকোনো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বাস্তুসংস্থানে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অনেকগুলো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খাদ্য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শৃঙ্খল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থাকে।বাস্তুসংস্থানের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সকল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উদ্ভিদ</a:t>
            </a:r>
            <a:r>
              <a:rPr lang="en-US" dirty="0">
                <a:solidFill>
                  <a:prstClr val="black"/>
                </a:solidFill>
              </a:rPr>
              <a:t> ও </a:t>
            </a:r>
            <a:r>
              <a:rPr lang="en-US" dirty="0" err="1">
                <a:solidFill>
                  <a:prstClr val="black"/>
                </a:solidFill>
              </a:rPr>
              <a:t>প্রাণী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কোনো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না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কোনো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খাদ্য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শৃঙ্খলের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অন্তর্ভুক্ত।যেমন</a:t>
            </a:r>
            <a:r>
              <a:rPr lang="en-US" dirty="0">
                <a:solidFill>
                  <a:prstClr val="black"/>
                </a:solidFill>
              </a:rPr>
              <a:t>- </a:t>
            </a:r>
            <a:r>
              <a:rPr lang="en-US" dirty="0" err="1">
                <a:solidFill>
                  <a:prstClr val="black"/>
                </a:solidFill>
              </a:rPr>
              <a:t>ঈগল,সাপ,ইদুর,কাঠবিড়ালি,ব্যাঙ</a:t>
            </a:r>
            <a:r>
              <a:rPr lang="en-US" dirty="0">
                <a:solidFill>
                  <a:prstClr val="black"/>
                </a:solidFill>
              </a:rPr>
              <a:t> ও </a:t>
            </a:r>
            <a:r>
              <a:rPr lang="en-US" dirty="0" err="1">
                <a:solidFill>
                  <a:prstClr val="black"/>
                </a:solidFill>
              </a:rPr>
              <a:t>অন্যান্য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প্রাণী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খেয়ে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থাকে</a:t>
            </a:r>
            <a:r>
              <a:rPr lang="en-US" dirty="0">
                <a:solidFill>
                  <a:prstClr val="black"/>
                </a:solidFill>
              </a:rPr>
              <a:t>।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59" y="3222211"/>
            <a:ext cx="3220346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" y="3098386"/>
            <a:ext cx="3067896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83" y="68676"/>
            <a:ext cx="3220346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" y="-169450"/>
            <a:ext cx="3067896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1654" y="1795604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ইদুর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1339" y="2140359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কাঠবিড়ালি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1339" y="5029200"/>
            <a:ext cx="130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সাপ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488908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ঈগল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3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399" y="4876800"/>
            <a:ext cx="641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আবার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সাপ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খরগোশ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ইদুর,ব্যাঙ</a:t>
            </a:r>
            <a:r>
              <a:rPr lang="en-US" dirty="0">
                <a:solidFill>
                  <a:prstClr val="black"/>
                </a:solidFill>
              </a:rPr>
              <a:t> ও </a:t>
            </a:r>
            <a:r>
              <a:rPr lang="en-US" dirty="0" err="1">
                <a:solidFill>
                  <a:prstClr val="black"/>
                </a:solidFill>
              </a:rPr>
              <a:t>অন্যান্য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প্রাণী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খায়</a:t>
            </a:r>
            <a:r>
              <a:rPr lang="en-US" dirty="0" smtClean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4" y="1654890"/>
            <a:ext cx="2562225" cy="200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47" y="2212103"/>
            <a:ext cx="2390775" cy="191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15" y="80347"/>
            <a:ext cx="273367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54890"/>
            <a:ext cx="2313039" cy="20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56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0292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একাধিক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খাদ্য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শৃঙ্খল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একত্রিত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হয়ে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খাদ্য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জাল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তৈরি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করে</a:t>
            </a:r>
            <a:r>
              <a:rPr lang="en-US" dirty="0">
                <a:solidFill>
                  <a:prstClr val="black"/>
                </a:solidFill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2216"/>
            <a:ext cx="6553200" cy="32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47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১।খাদ্য </a:t>
            </a:r>
            <a:r>
              <a:rPr lang="en-US" dirty="0" err="1">
                <a:solidFill>
                  <a:prstClr val="black"/>
                </a:solidFill>
              </a:rPr>
              <a:t>শৃঙ্খল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কি</a:t>
            </a:r>
            <a:r>
              <a:rPr lang="en-US" dirty="0" smtClean="0">
                <a:solidFill>
                  <a:prstClr val="black"/>
                </a:solidFill>
              </a:rPr>
              <a:t>?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২। </a:t>
            </a:r>
            <a:r>
              <a:rPr lang="en-US" dirty="0" err="1" smtClean="0">
                <a:solidFill>
                  <a:prstClr val="black"/>
                </a:solidFill>
              </a:rPr>
              <a:t>খাদ্য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জাল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কিভাবে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তৈরি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 smtClean="0">
                <a:solidFill>
                  <a:prstClr val="black"/>
                </a:solidFill>
              </a:rPr>
              <a:t>হয়</a:t>
            </a:r>
            <a:r>
              <a:rPr lang="en-US" dirty="0" smtClean="0">
                <a:solidFill>
                  <a:prstClr val="black"/>
                </a:solidFill>
              </a:rPr>
              <a:t> ? 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2101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57200"/>
            <a:ext cx="3257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</a:rPr>
              <a:t>জোড়ায় 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কাজ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736503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****</a:t>
            </a:r>
            <a:r>
              <a:rPr lang="en-US" sz="2800" dirty="0" err="1" smtClean="0">
                <a:solidFill>
                  <a:prstClr val="black"/>
                </a:solidFill>
              </a:rPr>
              <a:t>খাদ্য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শৃঙ্খল</a:t>
            </a:r>
            <a:r>
              <a:rPr lang="en-US" sz="2800" dirty="0">
                <a:solidFill>
                  <a:prstClr val="black"/>
                </a:solidFill>
              </a:rPr>
              <a:t> ও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খাদ্য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জালের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মধ্য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সম্পর্ক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কি</a:t>
            </a:r>
            <a:r>
              <a:rPr lang="en-US" sz="2800" dirty="0" smtClean="0">
                <a:solidFill>
                  <a:prstClr val="black"/>
                </a:solidFill>
              </a:rPr>
              <a:t> ?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4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0657"/>
            <a:ext cx="32004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85800"/>
            <a:ext cx="3446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solidFill>
                  <a:prstClr val="black"/>
                </a:solidFill>
              </a:rPr>
              <a:t>বই সংযোগ  </a:t>
            </a:r>
            <a:endParaRPr lang="bn-BD" sz="4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4570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বইয়ের</a:t>
            </a:r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</a:t>
            </a:r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এবং নীরবে মনোযোগ দিয়ে পড়। </a:t>
            </a:r>
            <a:endParaRPr lang="bn-BD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1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</a:rPr>
              <a:t>দলীয়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কাজ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81200"/>
            <a:ext cx="8156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সবুজ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দলঃ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খাদ্য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শৃঙ্খল</a:t>
            </a:r>
            <a:r>
              <a:rPr lang="en-US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</a:rPr>
              <a:t>কিভাবে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তৈরি</a:t>
            </a:r>
            <a:r>
              <a:rPr lang="en-US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</a:rPr>
              <a:t>ব্যাখ্যা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কর</a:t>
            </a:r>
            <a:r>
              <a:rPr lang="en-US" sz="2800" dirty="0" smtClean="0">
                <a:solidFill>
                  <a:prstClr val="black"/>
                </a:solidFill>
              </a:rPr>
              <a:t> 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16631" y="4343400"/>
            <a:ext cx="7342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FF"/>
                </a:solidFill>
              </a:rPr>
              <a:t>নীল</a:t>
            </a:r>
            <a:r>
              <a:rPr lang="en-US" sz="3200" b="1" dirty="0">
                <a:solidFill>
                  <a:srgbClr val="0066FF"/>
                </a:solidFill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</a:rPr>
              <a:t>দলঃ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খাদ্য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জাল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কিভাবে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তৈরি</a:t>
            </a:r>
            <a:r>
              <a:rPr lang="en-US" sz="2800" dirty="0">
                <a:solidFill>
                  <a:prstClr val="black"/>
                </a:solidFill>
              </a:rPr>
              <a:t>  </a:t>
            </a:r>
            <a:r>
              <a:rPr lang="en-US" sz="2800" dirty="0" err="1">
                <a:solidFill>
                  <a:prstClr val="black"/>
                </a:solidFill>
              </a:rPr>
              <a:t>ব্যাখ্যা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কর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1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628294"/>
            <a:ext cx="269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শিক্ষক পরিচিত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199" y="2433594"/>
            <a:ext cx="5073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মোঃ শহিদুল ইসলাম</a:t>
            </a:r>
          </a:p>
          <a:p>
            <a:pPr lvl="0"/>
            <a:r>
              <a:rPr lang="bn-BD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সহকারি শিক্ষক </a:t>
            </a:r>
          </a:p>
          <a:p>
            <a:pPr lvl="0"/>
            <a:r>
              <a:rPr lang="bn-BD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lvl="0"/>
            <a:r>
              <a:rPr lang="bn-BD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শেরপুর,বগুড়া </a:t>
            </a:r>
            <a:r>
              <a:rPr lang="bn-BD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pPr lvl="0"/>
            <a:r>
              <a:rPr lang="bn-BD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Email:shohidulastgpss@gmail.com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55" y="1102997"/>
            <a:ext cx="2374490" cy="179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50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81000"/>
            <a:ext cx="1906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</a:rPr>
              <a:t>মূল্যায়ন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10227"/>
            <a:ext cx="7871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শব্দগুলো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 </a:t>
            </a:r>
            <a:r>
              <a:rPr lang="en-US" dirty="0" err="1"/>
              <a:t>খাদ্য</a:t>
            </a:r>
            <a:r>
              <a:rPr lang="en-US" dirty="0"/>
              <a:t> </a:t>
            </a:r>
            <a:r>
              <a:rPr lang="en-US" dirty="0" err="1" smtClean="0"/>
              <a:t>শৃঙ্খলের</a:t>
            </a:r>
            <a:r>
              <a:rPr lang="en-US" dirty="0" smtClean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 smtClean="0"/>
              <a:t>ক্রম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 </a:t>
            </a:r>
          </a:p>
          <a:p>
            <a:endParaRPr lang="en-US" dirty="0"/>
          </a:p>
          <a:p>
            <a:r>
              <a:rPr lang="en-US" dirty="0" err="1" smtClean="0"/>
              <a:t>ঈগল,সূর্য,ঘাস</a:t>
            </a:r>
            <a:r>
              <a:rPr lang="en-US" dirty="0" smtClean="0"/>
              <a:t>, </a:t>
            </a:r>
            <a:r>
              <a:rPr lang="en-US" dirty="0" err="1" smtClean="0"/>
              <a:t>পোকামাকড়</a:t>
            </a:r>
            <a:r>
              <a:rPr lang="en-US" dirty="0" smtClean="0"/>
              <a:t>, </a:t>
            </a:r>
            <a:r>
              <a:rPr lang="en-US" dirty="0" err="1" smtClean="0"/>
              <a:t>সাপ,ব্যাঙ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7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794266"/>
            <a:ext cx="9169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524000"/>
            <a:ext cx="5715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white">
                    <a:lumMod val="95000"/>
                  </a:prstClr>
                </a:solidFill>
              </a:rPr>
              <a:t>বাড়ির</a:t>
            </a:r>
            <a:r>
              <a:rPr lang="en-US" sz="3200" b="1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3200" b="1" dirty="0" err="1" smtClean="0">
                <a:solidFill>
                  <a:prstClr val="white">
                    <a:lumMod val="95000"/>
                  </a:prstClr>
                </a:solidFill>
              </a:rPr>
              <a:t>কাজ</a:t>
            </a:r>
            <a:endParaRPr lang="en-US" sz="32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lvl="0" algn="ctr"/>
            <a:endParaRPr lang="en-US" b="1" dirty="0">
              <a:solidFill>
                <a:prstClr val="white">
                  <a:lumMod val="95000"/>
                </a:prstClr>
              </a:solidFill>
            </a:endParaRPr>
          </a:p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**</a:t>
            </a:r>
            <a:r>
              <a:rPr lang="en-US" dirty="0" err="1" smtClean="0">
                <a:solidFill>
                  <a:schemeClr val="bg1"/>
                </a:solidFill>
              </a:rPr>
              <a:t>খাদ্য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শৃঙ্খলে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কীভাবে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সাপ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ঈগল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রকম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lvl="0" algn="ctr"/>
            <a:endParaRPr lang="en-US" dirty="0">
              <a:solidFill>
                <a:schemeClr val="bg1"/>
              </a:solidFill>
            </a:endParaRPr>
          </a:p>
          <a:p>
            <a:pPr lvl="0" algn="ctr"/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ব্যাখ্যা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1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954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678" y="1711624"/>
            <a:ext cx="4800600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০৩/০১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8383" y="1187678"/>
            <a:ext cx="1959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32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7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32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521109" y="1676818"/>
            <a:ext cx="2514600" cy="1656691"/>
          </a:xfrm>
          <a:prstGeom prst="striped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55374" y="1676400"/>
            <a:ext cx="5860026" cy="1656691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90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১.১.৪ </a:t>
            </a:r>
            <a:r>
              <a:rPr lang="en-US" dirty="0" err="1" smtClean="0">
                <a:solidFill>
                  <a:prstClr val="black"/>
                </a:solidFill>
              </a:rPr>
              <a:t>খাদ্য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 smtClean="0">
                <a:solidFill>
                  <a:prstClr val="black"/>
                </a:solidFill>
              </a:rPr>
              <a:t>শৃঙ্খল</a:t>
            </a:r>
            <a:r>
              <a:rPr lang="en-US" dirty="0" smtClean="0">
                <a:solidFill>
                  <a:prstClr val="black"/>
                </a:solidFill>
              </a:rPr>
              <a:t>  ও </a:t>
            </a:r>
            <a:r>
              <a:rPr lang="en-US" dirty="0" err="1" smtClean="0">
                <a:solidFill>
                  <a:prstClr val="black"/>
                </a:solidFill>
              </a:rPr>
              <a:t>খাদ্য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জাল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কী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তা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বলতে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পারবে</a:t>
            </a:r>
            <a:r>
              <a:rPr lang="en-US" dirty="0" smtClean="0">
                <a:solidFill>
                  <a:prstClr val="black"/>
                </a:solidFill>
              </a:rPr>
              <a:t> ।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১.১.৫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খাদ্য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 smtClean="0">
                <a:solidFill>
                  <a:prstClr val="black"/>
                </a:solidFill>
              </a:rPr>
              <a:t>শৃঙ্খলের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মাধ্যমে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সৌরশক্তি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 smtClean="0">
                <a:solidFill>
                  <a:prstClr val="black"/>
                </a:solidFill>
              </a:rPr>
              <a:t>জীবে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সঞ্চালিত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হয়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তা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ব্যাখ্যা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করতে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পারবে</a:t>
            </a:r>
            <a:r>
              <a:rPr lang="en-US" dirty="0" smtClean="0">
                <a:solidFill>
                  <a:prstClr val="black"/>
                </a:solidFill>
              </a:rPr>
              <a:t> ।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8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0"/>
            <a:ext cx="3491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i="1" dirty="0" err="1">
                <a:solidFill>
                  <a:prstClr val="black"/>
                </a:solidFill>
              </a:rPr>
              <a:t>চল</a:t>
            </a:r>
            <a:r>
              <a:rPr lang="en-US" sz="2400" b="1" i="1" dirty="0">
                <a:solidFill>
                  <a:prstClr val="black"/>
                </a:solidFill>
              </a:rPr>
              <a:t>  </a:t>
            </a:r>
            <a:r>
              <a:rPr lang="en-US" sz="2400" b="1" i="1" dirty="0" err="1">
                <a:solidFill>
                  <a:prstClr val="black"/>
                </a:solidFill>
              </a:rPr>
              <a:t>কয়েকটি</a:t>
            </a:r>
            <a:r>
              <a:rPr lang="en-US" sz="2400" b="1" i="1" dirty="0">
                <a:solidFill>
                  <a:prstClr val="black"/>
                </a:solidFill>
              </a:rPr>
              <a:t> ছবি </a:t>
            </a:r>
            <a:r>
              <a:rPr lang="en-US" sz="2400" b="1" i="1" dirty="0" err="1">
                <a:solidFill>
                  <a:prstClr val="black"/>
                </a:solidFill>
              </a:rPr>
              <a:t>দেখি</a:t>
            </a:r>
            <a:r>
              <a:rPr lang="en-US" sz="2400" b="1" i="1" dirty="0">
                <a:solidFill>
                  <a:prstClr val="black"/>
                </a:solidFill>
              </a:rPr>
              <a:t> 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1300622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78499"/>
            <a:ext cx="2619375" cy="2052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657600"/>
            <a:ext cx="190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ঈগল</a:t>
            </a:r>
            <a:r>
              <a:rPr lang="en-US" dirty="0" smtClean="0"/>
              <a:t> </a:t>
            </a:r>
            <a:r>
              <a:rPr lang="en-US" dirty="0" err="1" smtClean="0"/>
              <a:t>সাপ</a:t>
            </a:r>
            <a:r>
              <a:rPr lang="en-US" dirty="0" smtClean="0"/>
              <a:t> </a:t>
            </a:r>
            <a:r>
              <a:rPr lang="en-US" dirty="0" err="1" smtClean="0"/>
              <a:t>ধরেছে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16769" y="37092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ব্যাঙ</a:t>
            </a:r>
            <a:r>
              <a:rPr lang="en-US" dirty="0" smtClean="0"/>
              <a:t> </a:t>
            </a:r>
            <a:r>
              <a:rPr lang="en-US" dirty="0" err="1" smtClean="0"/>
              <a:t>পোকা</a:t>
            </a:r>
            <a:r>
              <a:rPr lang="en-US" dirty="0" smtClean="0"/>
              <a:t> </a:t>
            </a:r>
            <a:r>
              <a:rPr lang="en-US" dirty="0" err="1" smtClean="0"/>
              <a:t>খাচ্ছে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4648200"/>
            <a:ext cx="5551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ছবি </a:t>
            </a:r>
            <a:r>
              <a:rPr lang="en-US" dirty="0" err="1">
                <a:solidFill>
                  <a:prstClr val="black"/>
                </a:solidFill>
              </a:rPr>
              <a:t>দুটি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থেকে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বুঝতে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পারলে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</a:rPr>
              <a:t>উত্তরঃছবিতে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খাদ্য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শৃঙ্খল</a:t>
            </a:r>
            <a:r>
              <a:rPr lang="en-US" dirty="0">
                <a:solidFill>
                  <a:prstClr val="black"/>
                </a:solidFill>
              </a:rPr>
              <a:t>  ও </a:t>
            </a:r>
            <a:r>
              <a:rPr lang="en-US" dirty="0" err="1">
                <a:solidFill>
                  <a:prstClr val="black"/>
                </a:solidFill>
              </a:rPr>
              <a:t>খাদ্য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জাল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 smtClean="0">
                <a:solidFill>
                  <a:prstClr val="black"/>
                </a:solidFill>
              </a:rPr>
              <a:t>সর্ম্পেকে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বুঝাই</a:t>
            </a:r>
            <a:r>
              <a:rPr lang="en-US" dirty="0" smtClean="0">
                <a:solidFill>
                  <a:prstClr val="black"/>
                </a:solidFill>
              </a:rPr>
              <a:t> ।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9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382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পাঠ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ঘোষণা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 algn="ctr"/>
            <a:endParaRPr lang="en-US" sz="4000" b="1" dirty="0">
              <a:solidFill>
                <a:srgbClr val="7030A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আমাদের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আজকের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পাঠ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 algn="ctr"/>
            <a:endParaRPr lang="en-US" sz="4000" b="1" dirty="0">
              <a:solidFill>
                <a:srgbClr val="7030A0"/>
              </a:solidFill>
            </a:endParaRPr>
          </a:p>
          <a:p>
            <a:pPr algn="ctr"/>
            <a:r>
              <a:rPr lang="en-US" sz="6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6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6600" b="1" dirty="0" smtClean="0">
              <a:solidFill>
                <a:srgbClr val="7030A0"/>
              </a:solidFill>
            </a:endParaRPr>
          </a:p>
          <a:p>
            <a:pPr algn="ctr"/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9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094" y="5638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সকল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প্রাণীই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শক্তির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জন্য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প্রত্যক্ষ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বা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পরোক্ষভাবে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উদ্ভিদের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উপর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নির্ভরশীল</a:t>
            </a:r>
            <a:r>
              <a:rPr lang="en-US" dirty="0">
                <a:solidFill>
                  <a:prstClr val="black"/>
                </a:solidFill>
              </a:rPr>
              <a:t> ।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242"/>
            <a:ext cx="4191000" cy="2993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94" y="1614442"/>
            <a:ext cx="3962400" cy="2993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6032" y="522579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>
                <a:solidFill>
                  <a:srgbClr val="002060"/>
                </a:solidFill>
              </a:rPr>
              <a:t>পাঠ উপস্থাপন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80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গরু</a:t>
            </a:r>
            <a:r>
              <a:rPr lang="en-US" dirty="0" smtClean="0"/>
              <a:t> </a:t>
            </a:r>
            <a:r>
              <a:rPr lang="en-US" dirty="0" err="1" smtClean="0"/>
              <a:t>ঘাস</a:t>
            </a:r>
            <a:r>
              <a:rPr lang="en-US" dirty="0" smtClean="0"/>
              <a:t> </a:t>
            </a:r>
            <a:r>
              <a:rPr lang="en-US" dirty="0" err="1" smtClean="0"/>
              <a:t>খাচ্ছে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3494" y="477356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হরিণ</a:t>
            </a:r>
            <a:r>
              <a:rPr lang="en-US" dirty="0" smtClean="0"/>
              <a:t> </a:t>
            </a:r>
            <a:r>
              <a:rPr lang="en-US" dirty="0" err="1" smtClean="0"/>
              <a:t>পাতা</a:t>
            </a:r>
            <a:r>
              <a:rPr lang="en-US" dirty="0" smtClean="0"/>
              <a:t> </a:t>
            </a:r>
            <a:r>
              <a:rPr lang="en-US" dirty="0" err="1" smtClean="0"/>
              <a:t>খাচ্ছে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42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5940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উদ্ভিদ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সূর্যের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আলো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ব্যবহার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নিজের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খাদ্য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নিজেই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তৈ্রি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করে</a:t>
            </a:r>
            <a:r>
              <a:rPr lang="en-US" dirty="0">
                <a:solidFill>
                  <a:prstClr val="black"/>
                </a:solidFill>
              </a:rPr>
              <a:t>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06119"/>
            <a:ext cx="2114550" cy="216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2879463"/>
            <a:ext cx="2905125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2663" y="5334000"/>
            <a:ext cx="381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পোকামাকড়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উদ্ভিদ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খেয়ে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বেঁচে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থাকে</a:t>
            </a:r>
            <a:r>
              <a:rPr lang="en-US" dirty="0">
                <a:solidFill>
                  <a:prstClr val="black"/>
                </a:solidFill>
              </a:rPr>
              <a:t>।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0106"/>
            <a:ext cx="21336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09" y="381000"/>
            <a:ext cx="2971800" cy="2815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381000"/>
            <a:ext cx="2362200" cy="2815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7730" y="3874532"/>
            <a:ext cx="312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পোকামাকড়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পাতা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খাচ্ছে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6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346</Words>
  <Application>Microsoft Office PowerPoint</Application>
  <PresentationFormat>On-screen Show (4:3)</PresentationFormat>
  <Paragraphs>70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Shohidul Islam</cp:lastModifiedBy>
  <cp:revision>41</cp:revision>
  <dcterms:created xsi:type="dcterms:W3CDTF">2006-08-16T00:00:00Z</dcterms:created>
  <dcterms:modified xsi:type="dcterms:W3CDTF">2021-01-03T09:32:17Z</dcterms:modified>
</cp:coreProperties>
</file>