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C465F-4CFB-48F4-A3F5-39DD20386604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665C00C-B698-4C4B-9768-D9AD67ED57E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কম্পিউটার</a:t>
          </a:r>
          <a:endParaRPr lang="en-US" dirty="0" smtClean="0">
            <a:solidFill>
              <a:srgbClr val="FF0000"/>
            </a:solidFill>
          </a:endParaRPr>
        </a:p>
        <a:p>
          <a:r>
            <a:rPr lang="en-US" dirty="0" err="1" smtClean="0">
              <a:solidFill>
                <a:srgbClr val="FF0000"/>
              </a:solidFill>
            </a:rPr>
            <a:t>নির্ভর</a:t>
          </a:r>
          <a:endParaRPr lang="en-US" dirty="0">
            <a:solidFill>
              <a:srgbClr val="FF0000"/>
            </a:solidFill>
          </a:endParaRPr>
        </a:p>
      </dgm:t>
    </dgm:pt>
    <dgm:pt modelId="{35E79F8C-9CB7-4C88-89D6-7699AEA9E96E}" type="parTrans" cxnId="{A317814C-8171-4167-B794-3DA9F8E4082A}">
      <dgm:prSet/>
      <dgm:spPr/>
      <dgm:t>
        <a:bodyPr/>
        <a:lstStyle/>
        <a:p>
          <a:endParaRPr lang="en-US"/>
        </a:p>
      </dgm:t>
    </dgm:pt>
    <dgm:pt modelId="{278676F3-B05E-4A8E-BBCF-271B33A8DE40}" type="sibTrans" cxnId="{A317814C-8171-4167-B794-3DA9F8E4082A}">
      <dgm:prSet/>
      <dgm:spPr/>
      <dgm:t>
        <a:bodyPr/>
        <a:lstStyle/>
        <a:p>
          <a:endParaRPr lang="en-US"/>
        </a:p>
      </dgm:t>
    </dgm:pt>
    <dgm:pt modelId="{13A8EC5D-6348-4ACC-ABC2-D8BB9E94B4C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উপযোগ</a:t>
          </a:r>
          <a:endParaRPr lang="en-US" dirty="0" smtClean="0">
            <a:solidFill>
              <a:srgbClr val="FF0000"/>
            </a:solidFill>
          </a:endParaRPr>
        </a:p>
        <a:p>
          <a:r>
            <a:rPr lang="en-US" dirty="0" err="1" smtClean="0">
              <a:solidFill>
                <a:srgbClr val="FF0000"/>
              </a:solidFill>
            </a:rPr>
            <a:t>সম্পন্ন</a:t>
          </a:r>
          <a:endParaRPr lang="en-US" dirty="0">
            <a:solidFill>
              <a:srgbClr val="FF0000"/>
            </a:solidFill>
          </a:endParaRPr>
        </a:p>
      </dgm:t>
    </dgm:pt>
    <dgm:pt modelId="{47B61B04-5050-448F-BB1E-20C8C155A10F}" type="parTrans" cxnId="{CC5CCA77-8346-4EAE-9F80-B2F31B1BB165}">
      <dgm:prSet/>
      <dgm:spPr/>
      <dgm:t>
        <a:bodyPr/>
        <a:lstStyle/>
        <a:p>
          <a:endParaRPr lang="en-US"/>
        </a:p>
      </dgm:t>
    </dgm:pt>
    <dgm:pt modelId="{AD2F15FB-DCBE-4B0E-843E-20A0EF57C30B}" type="sibTrans" cxnId="{CC5CCA77-8346-4EAE-9F80-B2F31B1BB165}">
      <dgm:prSet/>
      <dgm:spPr/>
      <dgm:t>
        <a:bodyPr/>
        <a:lstStyle/>
        <a:p>
          <a:endParaRPr lang="en-US"/>
        </a:p>
      </dgm:t>
    </dgm:pt>
    <dgm:pt modelId="{F7BF4CD8-E89B-433F-ABFA-59704F9A5B92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বিক্রয়োত্তর</a:t>
          </a:r>
          <a:endParaRPr lang="en-US" dirty="0" smtClean="0">
            <a:solidFill>
              <a:srgbClr val="FF0000"/>
            </a:solidFill>
          </a:endParaRPr>
        </a:p>
        <a:p>
          <a:r>
            <a:rPr lang="en-US" dirty="0" err="1" smtClean="0">
              <a:solidFill>
                <a:srgbClr val="FF0000"/>
              </a:solidFill>
            </a:rPr>
            <a:t>সেবা</a:t>
          </a:r>
          <a:endParaRPr lang="en-US" dirty="0">
            <a:solidFill>
              <a:srgbClr val="FF0000"/>
            </a:solidFill>
          </a:endParaRPr>
        </a:p>
      </dgm:t>
    </dgm:pt>
    <dgm:pt modelId="{19C1F9BE-6E07-4288-BF78-83FE391DC3C8}" type="parTrans" cxnId="{E0514B44-BE61-4A1D-B6AD-E08F0C025BA3}">
      <dgm:prSet/>
      <dgm:spPr/>
      <dgm:t>
        <a:bodyPr/>
        <a:lstStyle/>
        <a:p>
          <a:endParaRPr lang="en-US"/>
        </a:p>
      </dgm:t>
    </dgm:pt>
    <dgm:pt modelId="{3CA4E6A4-3455-4E4D-A20C-05A2B6F338E5}" type="sibTrans" cxnId="{E0514B44-BE61-4A1D-B6AD-E08F0C025BA3}">
      <dgm:prSet/>
      <dgm:spPr/>
      <dgm:t>
        <a:bodyPr/>
        <a:lstStyle/>
        <a:p>
          <a:endParaRPr lang="en-US"/>
        </a:p>
      </dgm:t>
    </dgm:pt>
    <dgm:pt modelId="{F32F0805-4680-42DB-9A9A-008A4CBC0FE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নমনীয়তা</a:t>
          </a:r>
          <a:endParaRPr lang="en-US" dirty="0">
            <a:solidFill>
              <a:srgbClr val="FF0000"/>
            </a:solidFill>
          </a:endParaRPr>
        </a:p>
      </dgm:t>
    </dgm:pt>
    <dgm:pt modelId="{0599E58E-E8A1-4FC1-B5CC-F9EFA9D0555A}" type="parTrans" cxnId="{8B96D1E7-DE5D-4436-A46E-5181B8627A3D}">
      <dgm:prSet/>
      <dgm:spPr/>
      <dgm:t>
        <a:bodyPr/>
        <a:lstStyle/>
        <a:p>
          <a:endParaRPr lang="en-US"/>
        </a:p>
      </dgm:t>
    </dgm:pt>
    <dgm:pt modelId="{1367E42A-494B-4C9E-8170-76C9B811B56D}" type="sibTrans" cxnId="{8B96D1E7-DE5D-4436-A46E-5181B8627A3D}">
      <dgm:prSet/>
      <dgm:spPr/>
      <dgm:t>
        <a:bodyPr/>
        <a:lstStyle/>
        <a:p>
          <a:endParaRPr lang="en-US"/>
        </a:p>
      </dgm:t>
    </dgm:pt>
    <dgm:pt modelId="{26E961D8-9A04-4A7C-888C-E3DBB0160A5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পণ্য</a:t>
          </a:r>
          <a:endParaRPr lang="en-US" dirty="0" smtClean="0">
            <a:solidFill>
              <a:srgbClr val="FF0000"/>
            </a:solidFill>
          </a:endParaRPr>
        </a:p>
        <a:p>
          <a:r>
            <a:rPr lang="en-US" dirty="0" err="1" smtClean="0">
              <a:solidFill>
                <a:srgbClr val="FF0000"/>
              </a:solidFill>
            </a:rPr>
            <a:t>সংযোজন</a:t>
          </a:r>
          <a:endParaRPr lang="en-US" dirty="0">
            <a:solidFill>
              <a:srgbClr val="FF0000"/>
            </a:solidFill>
          </a:endParaRPr>
        </a:p>
      </dgm:t>
    </dgm:pt>
    <dgm:pt modelId="{0A08F1F4-4A5E-4800-AC90-FAB9A45DA031}" type="parTrans" cxnId="{83F547A7-91BB-4E66-A336-94C763546DF9}">
      <dgm:prSet/>
      <dgm:spPr/>
      <dgm:t>
        <a:bodyPr/>
        <a:lstStyle/>
        <a:p>
          <a:endParaRPr lang="en-US"/>
        </a:p>
      </dgm:t>
    </dgm:pt>
    <dgm:pt modelId="{86B44FC2-3999-41F9-8059-D88913B42B85}" type="sibTrans" cxnId="{83F547A7-91BB-4E66-A336-94C763546DF9}">
      <dgm:prSet/>
      <dgm:spPr/>
      <dgm:t>
        <a:bodyPr/>
        <a:lstStyle/>
        <a:p>
          <a:endParaRPr lang="en-US"/>
        </a:p>
      </dgm:t>
    </dgm:pt>
    <dgm:pt modelId="{1EC01302-2776-4E0B-99D6-3BBA8B3F6424}" type="pres">
      <dgm:prSet presAssocID="{2FFC465F-4CFB-48F4-A3F5-39DD203866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02724-3716-438D-B766-D2EB2F68F7D9}" type="pres">
      <dgm:prSet presAssocID="{A665C00C-B698-4C4B-9768-D9AD67ED57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F8791-BF60-4068-8F60-56000564B9D5}" type="pres">
      <dgm:prSet presAssocID="{A665C00C-B698-4C4B-9768-D9AD67ED57E8}" presName="spNode" presStyleCnt="0"/>
      <dgm:spPr/>
    </dgm:pt>
    <dgm:pt modelId="{527E20E2-C1D8-4F45-A6CF-1C13CA2373F6}" type="pres">
      <dgm:prSet presAssocID="{278676F3-B05E-4A8E-BBCF-271B33A8DE4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A80F4FF-B09F-416B-A8A2-9BDC3A5E4C89}" type="pres">
      <dgm:prSet presAssocID="{13A8EC5D-6348-4ACC-ABC2-D8BB9E94B4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2FA91-9137-4FA8-9C0D-A2B1DD8E19EA}" type="pres">
      <dgm:prSet presAssocID="{13A8EC5D-6348-4ACC-ABC2-D8BB9E94B4C7}" presName="spNode" presStyleCnt="0"/>
      <dgm:spPr/>
    </dgm:pt>
    <dgm:pt modelId="{47A52544-DA50-4D62-AA3E-8C277B4CBE07}" type="pres">
      <dgm:prSet presAssocID="{AD2F15FB-DCBE-4B0E-843E-20A0EF57C30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7D236D2-69B5-48E0-A1AA-8F30136FC9A8}" type="pres">
      <dgm:prSet presAssocID="{F7BF4CD8-E89B-433F-ABFA-59704F9A5B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63B9F-DA9C-4441-BAAD-7D27D2ECE704}" type="pres">
      <dgm:prSet presAssocID="{F7BF4CD8-E89B-433F-ABFA-59704F9A5B92}" presName="spNode" presStyleCnt="0"/>
      <dgm:spPr/>
    </dgm:pt>
    <dgm:pt modelId="{DB2CE64E-AD97-4C09-85E1-B4BC326AD3D7}" type="pres">
      <dgm:prSet presAssocID="{3CA4E6A4-3455-4E4D-A20C-05A2B6F338E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BFDB189-1C91-4821-8154-C9F2615550F1}" type="pres">
      <dgm:prSet presAssocID="{F32F0805-4680-42DB-9A9A-008A4CBC0F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359B3-82CB-4A37-BB02-038BA4CA378A}" type="pres">
      <dgm:prSet presAssocID="{F32F0805-4680-42DB-9A9A-008A4CBC0FE6}" presName="spNode" presStyleCnt="0"/>
      <dgm:spPr/>
    </dgm:pt>
    <dgm:pt modelId="{DCCA96A5-E408-4DDE-AB98-3AD114C4F40A}" type="pres">
      <dgm:prSet presAssocID="{1367E42A-494B-4C9E-8170-76C9B811B56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A310BBD-1201-4FD9-A3BE-1332FCCC238C}" type="pres">
      <dgm:prSet presAssocID="{26E961D8-9A04-4A7C-888C-E3DBB0160A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5D3CD-D29A-4DBD-96A0-B6DAF6F1B765}" type="pres">
      <dgm:prSet presAssocID="{26E961D8-9A04-4A7C-888C-E3DBB0160A5F}" presName="spNode" presStyleCnt="0"/>
      <dgm:spPr/>
    </dgm:pt>
    <dgm:pt modelId="{623965A5-9033-4F3F-8356-B580488CC00B}" type="pres">
      <dgm:prSet presAssocID="{86B44FC2-3999-41F9-8059-D88913B42B8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F64DCF2-359F-4C85-BED7-4B81EEDC29E4}" type="presOf" srcId="{2FFC465F-4CFB-48F4-A3F5-39DD20386604}" destId="{1EC01302-2776-4E0B-99D6-3BBA8B3F6424}" srcOrd="0" destOrd="0" presId="urn:microsoft.com/office/officeart/2005/8/layout/cycle6"/>
    <dgm:cxn modelId="{A317814C-8171-4167-B794-3DA9F8E4082A}" srcId="{2FFC465F-4CFB-48F4-A3F5-39DD20386604}" destId="{A665C00C-B698-4C4B-9768-D9AD67ED57E8}" srcOrd="0" destOrd="0" parTransId="{35E79F8C-9CB7-4C88-89D6-7699AEA9E96E}" sibTransId="{278676F3-B05E-4A8E-BBCF-271B33A8DE40}"/>
    <dgm:cxn modelId="{83F547A7-91BB-4E66-A336-94C763546DF9}" srcId="{2FFC465F-4CFB-48F4-A3F5-39DD20386604}" destId="{26E961D8-9A04-4A7C-888C-E3DBB0160A5F}" srcOrd="4" destOrd="0" parTransId="{0A08F1F4-4A5E-4800-AC90-FAB9A45DA031}" sibTransId="{86B44FC2-3999-41F9-8059-D88913B42B85}"/>
    <dgm:cxn modelId="{88A16B34-E02F-48A8-B012-C3E0364BE92D}" type="presOf" srcId="{278676F3-B05E-4A8E-BBCF-271B33A8DE40}" destId="{527E20E2-C1D8-4F45-A6CF-1C13CA2373F6}" srcOrd="0" destOrd="0" presId="urn:microsoft.com/office/officeart/2005/8/layout/cycle6"/>
    <dgm:cxn modelId="{CC5CCA77-8346-4EAE-9F80-B2F31B1BB165}" srcId="{2FFC465F-4CFB-48F4-A3F5-39DD20386604}" destId="{13A8EC5D-6348-4ACC-ABC2-D8BB9E94B4C7}" srcOrd="1" destOrd="0" parTransId="{47B61B04-5050-448F-BB1E-20C8C155A10F}" sibTransId="{AD2F15FB-DCBE-4B0E-843E-20A0EF57C30B}"/>
    <dgm:cxn modelId="{3EDA9298-33A5-49FA-A34F-98CF9A17228E}" type="presOf" srcId="{AD2F15FB-DCBE-4B0E-843E-20A0EF57C30B}" destId="{47A52544-DA50-4D62-AA3E-8C277B4CBE07}" srcOrd="0" destOrd="0" presId="urn:microsoft.com/office/officeart/2005/8/layout/cycle6"/>
    <dgm:cxn modelId="{812D450E-9F24-4BC7-9974-B5A016E177A3}" type="presOf" srcId="{1367E42A-494B-4C9E-8170-76C9B811B56D}" destId="{DCCA96A5-E408-4DDE-AB98-3AD114C4F40A}" srcOrd="0" destOrd="0" presId="urn:microsoft.com/office/officeart/2005/8/layout/cycle6"/>
    <dgm:cxn modelId="{50B38F1B-FB7D-4959-A112-73F244A96F7E}" type="presOf" srcId="{26E961D8-9A04-4A7C-888C-E3DBB0160A5F}" destId="{9A310BBD-1201-4FD9-A3BE-1332FCCC238C}" srcOrd="0" destOrd="0" presId="urn:microsoft.com/office/officeart/2005/8/layout/cycle6"/>
    <dgm:cxn modelId="{9CBA54B4-F1BF-4783-9A87-037BF9813CFA}" type="presOf" srcId="{F32F0805-4680-42DB-9A9A-008A4CBC0FE6}" destId="{FBFDB189-1C91-4821-8154-C9F2615550F1}" srcOrd="0" destOrd="0" presId="urn:microsoft.com/office/officeart/2005/8/layout/cycle6"/>
    <dgm:cxn modelId="{61848AF7-025F-405A-90DC-B5207C4B1125}" type="presOf" srcId="{86B44FC2-3999-41F9-8059-D88913B42B85}" destId="{623965A5-9033-4F3F-8356-B580488CC00B}" srcOrd="0" destOrd="0" presId="urn:microsoft.com/office/officeart/2005/8/layout/cycle6"/>
    <dgm:cxn modelId="{67411782-7726-4C24-A263-B98248720A7E}" type="presOf" srcId="{F7BF4CD8-E89B-433F-ABFA-59704F9A5B92}" destId="{27D236D2-69B5-48E0-A1AA-8F30136FC9A8}" srcOrd="0" destOrd="0" presId="urn:microsoft.com/office/officeart/2005/8/layout/cycle6"/>
    <dgm:cxn modelId="{7C1F4EB8-8062-45CE-8EDC-CE8C9405676B}" type="presOf" srcId="{3CA4E6A4-3455-4E4D-A20C-05A2B6F338E5}" destId="{DB2CE64E-AD97-4C09-85E1-B4BC326AD3D7}" srcOrd="0" destOrd="0" presId="urn:microsoft.com/office/officeart/2005/8/layout/cycle6"/>
    <dgm:cxn modelId="{6ADB59DE-216A-49B4-95B5-DD79390F4FC7}" type="presOf" srcId="{A665C00C-B698-4C4B-9768-D9AD67ED57E8}" destId="{6FC02724-3716-438D-B766-D2EB2F68F7D9}" srcOrd="0" destOrd="0" presId="urn:microsoft.com/office/officeart/2005/8/layout/cycle6"/>
    <dgm:cxn modelId="{8B96D1E7-DE5D-4436-A46E-5181B8627A3D}" srcId="{2FFC465F-4CFB-48F4-A3F5-39DD20386604}" destId="{F32F0805-4680-42DB-9A9A-008A4CBC0FE6}" srcOrd="3" destOrd="0" parTransId="{0599E58E-E8A1-4FC1-B5CC-F9EFA9D0555A}" sibTransId="{1367E42A-494B-4C9E-8170-76C9B811B56D}"/>
    <dgm:cxn modelId="{A2F00555-C94E-4135-808C-DED4F5A87F0A}" type="presOf" srcId="{13A8EC5D-6348-4ACC-ABC2-D8BB9E94B4C7}" destId="{7A80F4FF-B09F-416B-A8A2-9BDC3A5E4C89}" srcOrd="0" destOrd="0" presId="urn:microsoft.com/office/officeart/2005/8/layout/cycle6"/>
    <dgm:cxn modelId="{E0514B44-BE61-4A1D-B6AD-E08F0C025BA3}" srcId="{2FFC465F-4CFB-48F4-A3F5-39DD20386604}" destId="{F7BF4CD8-E89B-433F-ABFA-59704F9A5B92}" srcOrd="2" destOrd="0" parTransId="{19C1F9BE-6E07-4288-BF78-83FE391DC3C8}" sibTransId="{3CA4E6A4-3455-4E4D-A20C-05A2B6F338E5}"/>
    <dgm:cxn modelId="{AB9DDD13-AB88-4E2E-90AA-97399062A7E5}" type="presParOf" srcId="{1EC01302-2776-4E0B-99D6-3BBA8B3F6424}" destId="{6FC02724-3716-438D-B766-D2EB2F68F7D9}" srcOrd="0" destOrd="0" presId="urn:microsoft.com/office/officeart/2005/8/layout/cycle6"/>
    <dgm:cxn modelId="{92F0AFAD-7324-45E9-801D-D778FCD29B2E}" type="presParOf" srcId="{1EC01302-2776-4E0B-99D6-3BBA8B3F6424}" destId="{A3AF8791-BF60-4068-8F60-56000564B9D5}" srcOrd="1" destOrd="0" presId="urn:microsoft.com/office/officeart/2005/8/layout/cycle6"/>
    <dgm:cxn modelId="{B672AB77-B38E-4864-BF4E-81D43B2F1B5D}" type="presParOf" srcId="{1EC01302-2776-4E0B-99D6-3BBA8B3F6424}" destId="{527E20E2-C1D8-4F45-A6CF-1C13CA2373F6}" srcOrd="2" destOrd="0" presId="urn:microsoft.com/office/officeart/2005/8/layout/cycle6"/>
    <dgm:cxn modelId="{667CDE38-8361-4FD9-B7FD-DA2745E96364}" type="presParOf" srcId="{1EC01302-2776-4E0B-99D6-3BBA8B3F6424}" destId="{7A80F4FF-B09F-416B-A8A2-9BDC3A5E4C89}" srcOrd="3" destOrd="0" presId="urn:microsoft.com/office/officeart/2005/8/layout/cycle6"/>
    <dgm:cxn modelId="{5E667CD1-61BE-400B-B635-32A3D3F8FA8B}" type="presParOf" srcId="{1EC01302-2776-4E0B-99D6-3BBA8B3F6424}" destId="{D772FA91-9137-4FA8-9C0D-A2B1DD8E19EA}" srcOrd="4" destOrd="0" presId="urn:microsoft.com/office/officeart/2005/8/layout/cycle6"/>
    <dgm:cxn modelId="{887ED6B8-590A-4346-8933-17CC0245ED8F}" type="presParOf" srcId="{1EC01302-2776-4E0B-99D6-3BBA8B3F6424}" destId="{47A52544-DA50-4D62-AA3E-8C277B4CBE07}" srcOrd="5" destOrd="0" presId="urn:microsoft.com/office/officeart/2005/8/layout/cycle6"/>
    <dgm:cxn modelId="{60BAA0FB-2943-4261-B538-A4EDEE7E5A9B}" type="presParOf" srcId="{1EC01302-2776-4E0B-99D6-3BBA8B3F6424}" destId="{27D236D2-69B5-48E0-A1AA-8F30136FC9A8}" srcOrd="6" destOrd="0" presId="urn:microsoft.com/office/officeart/2005/8/layout/cycle6"/>
    <dgm:cxn modelId="{1E103443-C510-443D-B081-D00CA41194F7}" type="presParOf" srcId="{1EC01302-2776-4E0B-99D6-3BBA8B3F6424}" destId="{32963B9F-DA9C-4441-BAAD-7D27D2ECE704}" srcOrd="7" destOrd="0" presId="urn:microsoft.com/office/officeart/2005/8/layout/cycle6"/>
    <dgm:cxn modelId="{86A3D1EE-9607-47F0-BF3F-6701B07C760E}" type="presParOf" srcId="{1EC01302-2776-4E0B-99D6-3BBA8B3F6424}" destId="{DB2CE64E-AD97-4C09-85E1-B4BC326AD3D7}" srcOrd="8" destOrd="0" presId="urn:microsoft.com/office/officeart/2005/8/layout/cycle6"/>
    <dgm:cxn modelId="{DA7A94C9-993B-4C77-AC4E-987A81FB3879}" type="presParOf" srcId="{1EC01302-2776-4E0B-99D6-3BBA8B3F6424}" destId="{FBFDB189-1C91-4821-8154-C9F2615550F1}" srcOrd="9" destOrd="0" presId="urn:microsoft.com/office/officeart/2005/8/layout/cycle6"/>
    <dgm:cxn modelId="{0DD914BB-5D4D-45A1-8EC7-2AED934A25DF}" type="presParOf" srcId="{1EC01302-2776-4E0B-99D6-3BBA8B3F6424}" destId="{438359B3-82CB-4A37-BB02-038BA4CA378A}" srcOrd="10" destOrd="0" presId="urn:microsoft.com/office/officeart/2005/8/layout/cycle6"/>
    <dgm:cxn modelId="{9DBFA60E-E21C-4489-86D5-F4A9763B4497}" type="presParOf" srcId="{1EC01302-2776-4E0B-99D6-3BBA8B3F6424}" destId="{DCCA96A5-E408-4DDE-AB98-3AD114C4F40A}" srcOrd="11" destOrd="0" presId="urn:microsoft.com/office/officeart/2005/8/layout/cycle6"/>
    <dgm:cxn modelId="{43D82531-D11B-45DC-B646-A9FA2D474455}" type="presParOf" srcId="{1EC01302-2776-4E0B-99D6-3BBA8B3F6424}" destId="{9A310BBD-1201-4FD9-A3BE-1332FCCC238C}" srcOrd="12" destOrd="0" presId="urn:microsoft.com/office/officeart/2005/8/layout/cycle6"/>
    <dgm:cxn modelId="{B8C271B7-31EE-42AA-966F-D96AB33EDB84}" type="presParOf" srcId="{1EC01302-2776-4E0B-99D6-3BBA8B3F6424}" destId="{3B65D3CD-D29A-4DBD-96A0-B6DAF6F1B765}" srcOrd="13" destOrd="0" presId="urn:microsoft.com/office/officeart/2005/8/layout/cycle6"/>
    <dgm:cxn modelId="{CE04A105-D6B7-498E-B8FD-B700AE30213A}" type="presParOf" srcId="{1EC01302-2776-4E0B-99D6-3BBA8B3F6424}" destId="{623965A5-9033-4F3F-8356-B580488CC00B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A5F8-3426-47E0-BE11-7DDC97F47C35}" type="doc">
      <dgm:prSet loTypeId="urn:microsoft.com/office/officeart/2005/8/layout/process5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1CF09CB-AC7D-4942-A49A-32C9DE43A73C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2800" dirty="0" err="1" smtClean="0"/>
            <a:t>চুড়ান্ত</a:t>
          </a:r>
          <a:r>
            <a:rPr lang="en-US" sz="2800" dirty="0" smtClean="0"/>
            <a:t> </a:t>
          </a:r>
        </a:p>
        <a:p>
          <a:r>
            <a:rPr lang="en-US" sz="2800" dirty="0" err="1" smtClean="0"/>
            <a:t>উৎপাদন</a:t>
          </a:r>
          <a:endParaRPr lang="en-US" sz="2800" dirty="0"/>
        </a:p>
      </dgm:t>
    </dgm:pt>
    <dgm:pt modelId="{FABCA1FA-96A0-4A15-9CA2-D526F5716C9D}" type="sibTrans" cxnId="{5EDD09B7-6CC4-499C-91E6-4061135D1968}">
      <dgm:prSet/>
      <dgm:spPr/>
      <dgm:t>
        <a:bodyPr/>
        <a:lstStyle/>
        <a:p>
          <a:endParaRPr lang="en-US"/>
        </a:p>
      </dgm:t>
    </dgm:pt>
    <dgm:pt modelId="{EAF53DBF-DA13-4305-A732-8D98C7CF5161}" type="parTrans" cxnId="{5EDD09B7-6CC4-499C-91E6-4061135D1968}">
      <dgm:prSet/>
      <dgm:spPr/>
      <dgm:t>
        <a:bodyPr/>
        <a:lstStyle/>
        <a:p>
          <a:endParaRPr lang="en-US"/>
        </a:p>
      </dgm:t>
    </dgm:pt>
    <dgm:pt modelId="{AB84DC71-D25A-46E0-AAF3-5130FE73B9C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/>
            <a:t>পরীক্ষামূলক</a:t>
          </a:r>
          <a:endParaRPr lang="en-US" sz="2800" dirty="0" smtClean="0"/>
        </a:p>
        <a:p>
          <a:r>
            <a:rPr lang="en-US" sz="2800" dirty="0" err="1" smtClean="0"/>
            <a:t>উৎপাদন</a:t>
          </a:r>
          <a:endParaRPr lang="en-US" sz="2800" dirty="0"/>
        </a:p>
      </dgm:t>
    </dgm:pt>
    <dgm:pt modelId="{F8196E98-EF8E-4E2D-91B6-48C9F3F3D55A}" type="sibTrans" cxnId="{BB6FA466-7C27-44BD-A91D-2EAABA8CBC5B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C63335A3-3CB9-4FD1-ADFF-8E3DB89099F7}" type="parTrans" cxnId="{BB6FA466-7C27-44BD-A91D-2EAABA8CBC5B}">
      <dgm:prSet/>
      <dgm:spPr/>
      <dgm:t>
        <a:bodyPr/>
        <a:lstStyle/>
        <a:p>
          <a:endParaRPr lang="en-US"/>
        </a:p>
      </dgm:t>
    </dgm:pt>
    <dgm:pt modelId="{9B38EE79-0C1F-4077-A4D0-480B2AEB3BA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err="1" smtClean="0"/>
            <a:t>সামর্থ</a:t>
          </a:r>
          <a:endParaRPr lang="en-US" sz="2800" dirty="0" smtClean="0"/>
        </a:p>
        <a:p>
          <a:r>
            <a:rPr lang="en-US" sz="2800" dirty="0" err="1" smtClean="0"/>
            <a:t>বিশ্লেষণ</a:t>
          </a:r>
          <a:endParaRPr lang="en-US" sz="2800" dirty="0"/>
        </a:p>
      </dgm:t>
    </dgm:pt>
    <dgm:pt modelId="{2374CC8C-FC2F-44AB-BF0A-AB8DDAEEEF26}" type="sibTrans" cxnId="{CC0FF6FB-7B50-4595-B0F7-30A028815386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CBD8FA4-A898-4368-9307-6598196308B1}" type="parTrans" cxnId="{CC0FF6FB-7B50-4595-B0F7-30A028815386}">
      <dgm:prSet/>
      <dgm:spPr/>
      <dgm:t>
        <a:bodyPr/>
        <a:lstStyle/>
        <a:p>
          <a:endParaRPr lang="en-US"/>
        </a:p>
      </dgm:t>
    </dgm:pt>
    <dgm:pt modelId="{93A6FE2C-28EF-43AC-B13B-0B449568C87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err="1" smtClean="0"/>
            <a:t>ধারণা</a:t>
          </a:r>
          <a:r>
            <a:rPr lang="en-US" sz="2800" dirty="0" smtClean="0"/>
            <a:t> </a:t>
          </a:r>
          <a:r>
            <a:rPr lang="en-US" sz="2800" dirty="0" err="1" smtClean="0"/>
            <a:t>উন্নয়ন</a:t>
          </a:r>
          <a:endParaRPr lang="en-US" sz="2800" dirty="0"/>
        </a:p>
      </dgm:t>
    </dgm:pt>
    <dgm:pt modelId="{63992653-A20B-4816-AC8E-815950A7E153}" type="sibTrans" cxnId="{8EDFD650-48EB-4DD3-AC4E-1C8F540B26C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1248F55B-DA01-4EB0-B056-BFAF3CCBA782}" type="parTrans" cxnId="{8EDFD650-48EB-4DD3-AC4E-1C8F540B26C8}">
      <dgm:prSet/>
      <dgm:spPr/>
      <dgm:t>
        <a:bodyPr/>
        <a:lstStyle/>
        <a:p>
          <a:endParaRPr lang="en-US"/>
        </a:p>
      </dgm:t>
    </dgm:pt>
    <dgm:pt modelId="{4D731847-643F-4C21-8DDF-E4D703F4B47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 err="1" smtClean="0"/>
            <a:t>উদ্যোগ</a:t>
          </a:r>
          <a:endParaRPr lang="en-US" sz="2800" dirty="0"/>
        </a:p>
      </dgm:t>
    </dgm:pt>
    <dgm:pt modelId="{8E4D7945-849B-42EF-B33F-558FB2E1D3DE}" type="sibTrans" cxnId="{9C897584-281F-4AC8-ADF9-ECAD3A7D247A}">
      <dgm:prSet/>
      <dgm:spPr>
        <a:solidFill>
          <a:srgbClr val="002060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0BD66E4-D3CC-46C6-8D94-11BFC82C72DF}" type="parTrans" cxnId="{9C897584-281F-4AC8-ADF9-ECAD3A7D247A}">
      <dgm:prSet/>
      <dgm:spPr/>
      <dgm:t>
        <a:bodyPr/>
        <a:lstStyle/>
        <a:p>
          <a:endParaRPr lang="en-US"/>
        </a:p>
      </dgm:t>
    </dgm:pt>
    <dgm:pt modelId="{C9D0D2B3-E514-4E6F-A72E-22ACFA97DD03}" type="pres">
      <dgm:prSet presAssocID="{628FA5F8-3426-47E0-BE11-7DDC97F47C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CB6183-BA5C-4C40-8E06-8C86A3C79E3C}" type="pres">
      <dgm:prSet presAssocID="{4D731847-643F-4C21-8DDF-E4D703F4B47B}" presName="node" presStyleLbl="node1" presStyleIdx="0" presStyleCnt="5" custLinFactNeighborX="3190" custLinFactNeighborY="-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2AE4F-0B37-4510-B03F-410897D31248}" type="pres">
      <dgm:prSet presAssocID="{8E4D7945-849B-42EF-B33F-558FB2E1D3D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1B39A62-B109-4704-8F86-64578206B2CF}" type="pres">
      <dgm:prSet presAssocID="{8E4D7945-849B-42EF-B33F-558FB2E1D3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E3F97B2-5F4E-4436-AE3E-A256E199D6E1}" type="pres">
      <dgm:prSet presAssocID="{93A6FE2C-28EF-43AC-B13B-0B449568C8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0FD6A-6CFB-470F-A199-FF20A50EE9D5}" type="pres">
      <dgm:prSet presAssocID="{63992653-A20B-4816-AC8E-815950A7E15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D709A2C-35BF-46A7-9C3C-63750F549F69}" type="pres">
      <dgm:prSet presAssocID="{63992653-A20B-4816-AC8E-815950A7E15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1BBF55D-E472-4287-BC91-4DA9E3331364}" type="pres">
      <dgm:prSet presAssocID="{9B38EE79-0C1F-4077-A4D0-480B2AEB3B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8B057-DF81-49AE-9CB3-80D9279C8FCC}" type="pres">
      <dgm:prSet presAssocID="{2374CC8C-FC2F-44AB-BF0A-AB8DDAEEEF2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90E036A-FB9F-498D-B488-FA77AEF7FA6F}" type="pres">
      <dgm:prSet presAssocID="{2374CC8C-FC2F-44AB-BF0A-AB8DDAEEEF2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B52782D-C7BD-49C6-823A-9E76EA401A67}" type="pres">
      <dgm:prSet presAssocID="{AB84DC71-D25A-46E0-AAF3-5130FE73B9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49A22-0E86-46F9-8A4F-FA013A4E018B}" type="pres">
      <dgm:prSet presAssocID="{F8196E98-EF8E-4E2D-91B6-48C9F3F3D55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AE77C9D-48C6-4E4B-903D-AC486E4C390A}" type="pres">
      <dgm:prSet presAssocID="{F8196E98-EF8E-4E2D-91B6-48C9F3F3D55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DD30146-8BCE-4447-91BB-DFDF5C718EC6}" type="pres">
      <dgm:prSet presAssocID="{F1CF09CB-AC7D-4942-A49A-32C9DE43A7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8F9AD-0DEB-4689-B2C9-D1EDF38EFC6C}" type="presOf" srcId="{93A6FE2C-28EF-43AC-B13B-0B449568C876}" destId="{3E3F97B2-5F4E-4436-AE3E-A256E199D6E1}" srcOrd="0" destOrd="0" presId="urn:microsoft.com/office/officeart/2005/8/layout/process5"/>
    <dgm:cxn modelId="{BB6FA466-7C27-44BD-A91D-2EAABA8CBC5B}" srcId="{628FA5F8-3426-47E0-BE11-7DDC97F47C35}" destId="{AB84DC71-D25A-46E0-AAF3-5130FE73B9CD}" srcOrd="3" destOrd="0" parTransId="{C63335A3-3CB9-4FD1-ADFF-8E3DB89099F7}" sibTransId="{F8196E98-EF8E-4E2D-91B6-48C9F3F3D55A}"/>
    <dgm:cxn modelId="{CE2284EA-F6C7-452E-853F-BF815DBD0801}" type="presOf" srcId="{2374CC8C-FC2F-44AB-BF0A-AB8DDAEEEF26}" destId="{990E036A-FB9F-498D-B488-FA77AEF7FA6F}" srcOrd="1" destOrd="0" presId="urn:microsoft.com/office/officeart/2005/8/layout/process5"/>
    <dgm:cxn modelId="{5A85DEBC-F69B-432E-9CCC-B3EF6819E4DD}" type="presOf" srcId="{4D731847-643F-4C21-8DDF-E4D703F4B47B}" destId="{B9CB6183-BA5C-4C40-8E06-8C86A3C79E3C}" srcOrd="0" destOrd="0" presId="urn:microsoft.com/office/officeart/2005/8/layout/process5"/>
    <dgm:cxn modelId="{CC0FF6FB-7B50-4595-B0F7-30A028815386}" srcId="{628FA5F8-3426-47E0-BE11-7DDC97F47C35}" destId="{9B38EE79-0C1F-4077-A4D0-480B2AEB3BAA}" srcOrd="2" destOrd="0" parTransId="{DCBD8FA4-A898-4368-9307-6598196308B1}" sibTransId="{2374CC8C-FC2F-44AB-BF0A-AB8DDAEEEF26}"/>
    <dgm:cxn modelId="{A66C7E11-A853-4B01-A450-C2CA69FC7C9D}" type="presOf" srcId="{628FA5F8-3426-47E0-BE11-7DDC97F47C35}" destId="{C9D0D2B3-E514-4E6F-A72E-22ACFA97DD03}" srcOrd="0" destOrd="0" presId="urn:microsoft.com/office/officeart/2005/8/layout/process5"/>
    <dgm:cxn modelId="{5EDD09B7-6CC4-499C-91E6-4061135D1968}" srcId="{628FA5F8-3426-47E0-BE11-7DDC97F47C35}" destId="{F1CF09CB-AC7D-4942-A49A-32C9DE43A73C}" srcOrd="4" destOrd="0" parTransId="{EAF53DBF-DA13-4305-A732-8D98C7CF5161}" sibTransId="{FABCA1FA-96A0-4A15-9CA2-D526F5716C9D}"/>
    <dgm:cxn modelId="{1E8C5329-9748-4977-AD45-2F09B008647E}" type="presOf" srcId="{8E4D7945-849B-42EF-B33F-558FB2E1D3DE}" destId="{8DC2AE4F-0B37-4510-B03F-410897D31248}" srcOrd="0" destOrd="0" presId="urn:microsoft.com/office/officeart/2005/8/layout/process5"/>
    <dgm:cxn modelId="{64F2ADCC-A63A-4475-B78C-799221E5F178}" type="presOf" srcId="{9B38EE79-0C1F-4077-A4D0-480B2AEB3BAA}" destId="{21BBF55D-E472-4287-BC91-4DA9E3331364}" srcOrd="0" destOrd="0" presId="urn:microsoft.com/office/officeart/2005/8/layout/process5"/>
    <dgm:cxn modelId="{8EDFD650-48EB-4DD3-AC4E-1C8F540B26C8}" srcId="{628FA5F8-3426-47E0-BE11-7DDC97F47C35}" destId="{93A6FE2C-28EF-43AC-B13B-0B449568C876}" srcOrd="1" destOrd="0" parTransId="{1248F55B-DA01-4EB0-B056-BFAF3CCBA782}" sibTransId="{63992653-A20B-4816-AC8E-815950A7E153}"/>
    <dgm:cxn modelId="{BE4FDC7C-D1AB-42FD-80CA-75045633224A}" type="presOf" srcId="{AB84DC71-D25A-46E0-AAF3-5130FE73B9CD}" destId="{1B52782D-C7BD-49C6-823A-9E76EA401A67}" srcOrd="0" destOrd="0" presId="urn:microsoft.com/office/officeart/2005/8/layout/process5"/>
    <dgm:cxn modelId="{61F29C0F-988B-4841-90DF-E3A3CC43CB44}" type="presOf" srcId="{63992653-A20B-4816-AC8E-815950A7E153}" destId="{8D709A2C-35BF-46A7-9C3C-63750F549F69}" srcOrd="1" destOrd="0" presId="urn:microsoft.com/office/officeart/2005/8/layout/process5"/>
    <dgm:cxn modelId="{B487BDCD-4B51-4DA8-8C46-64B97CCE6C93}" type="presOf" srcId="{F8196E98-EF8E-4E2D-91B6-48C9F3F3D55A}" destId="{DAE77C9D-48C6-4E4B-903D-AC486E4C390A}" srcOrd="1" destOrd="0" presId="urn:microsoft.com/office/officeart/2005/8/layout/process5"/>
    <dgm:cxn modelId="{AA02198B-00E2-4DFF-9515-C4F9FDA79269}" type="presOf" srcId="{63992653-A20B-4816-AC8E-815950A7E153}" destId="{DA40FD6A-6CFB-470F-A199-FF20A50EE9D5}" srcOrd="0" destOrd="0" presId="urn:microsoft.com/office/officeart/2005/8/layout/process5"/>
    <dgm:cxn modelId="{E771583F-D082-4A95-84B8-65535A3CD121}" type="presOf" srcId="{2374CC8C-FC2F-44AB-BF0A-AB8DDAEEEF26}" destId="{F4D8B057-DF81-49AE-9CB3-80D9279C8FCC}" srcOrd="0" destOrd="0" presId="urn:microsoft.com/office/officeart/2005/8/layout/process5"/>
    <dgm:cxn modelId="{9C897584-281F-4AC8-ADF9-ECAD3A7D247A}" srcId="{628FA5F8-3426-47E0-BE11-7DDC97F47C35}" destId="{4D731847-643F-4C21-8DDF-E4D703F4B47B}" srcOrd="0" destOrd="0" parTransId="{60BD66E4-D3CC-46C6-8D94-11BFC82C72DF}" sibTransId="{8E4D7945-849B-42EF-B33F-558FB2E1D3DE}"/>
    <dgm:cxn modelId="{98163B68-3989-4A44-969B-2A8DFFF64F73}" type="presOf" srcId="{F8196E98-EF8E-4E2D-91B6-48C9F3F3D55A}" destId="{27B49A22-0E86-46F9-8A4F-FA013A4E018B}" srcOrd="0" destOrd="0" presId="urn:microsoft.com/office/officeart/2005/8/layout/process5"/>
    <dgm:cxn modelId="{39E63002-6DF2-409A-B3D1-AF7B5AEDBAB9}" type="presOf" srcId="{F1CF09CB-AC7D-4942-A49A-32C9DE43A73C}" destId="{1DD30146-8BCE-4447-91BB-DFDF5C718EC6}" srcOrd="0" destOrd="0" presId="urn:microsoft.com/office/officeart/2005/8/layout/process5"/>
    <dgm:cxn modelId="{C0E5D3A6-4337-4E9B-A344-5CA333F628BB}" type="presOf" srcId="{8E4D7945-849B-42EF-B33F-558FB2E1D3DE}" destId="{A1B39A62-B109-4704-8F86-64578206B2CF}" srcOrd="1" destOrd="0" presId="urn:microsoft.com/office/officeart/2005/8/layout/process5"/>
    <dgm:cxn modelId="{78600DE2-A610-4B4A-B912-6BF387DD14E2}" type="presParOf" srcId="{C9D0D2B3-E514-4E6F-A72E-22ACFA97DD03}" destId="{B9CB6183-BA5C-4C40-8E06-8C86A3C79E3C}" srcOrd="0" destOrd="0" presId="urn:microsoft.com/office/officeart/2005/8/layout/process5"/>
    <dgm:cxn modelId="{E4D983DA-FA7A-46DE-9B27-B91572FCCB6E}" type="presParOf" srcId="{C9D0D2B3-E514-4E6F-A72E-22ACFA97DD03}" destId="{8DC2AE4F-0B37-4510-B03F-410897D31248}" srcOrd="1" destOrd="0" presId="urn:microsoft.com/office/officeart/2005/8/layout/process5"/>
    <dgm:cxn modelId="{0BDB17AD-001B-4F5D-821E-19962F8447D0}" type="presParOf" srcId="{8DC2AE4F-0B37-4510-B03F-410897D31248}" destId="{A1B39A62-B109-4704-8F86-64578206B2CF}" srcOrd="0" destOrd="0" presId="urn:microsoft.com/office/officeart/2005/8/layout/process5"/>
    <dgm:cxn modelId="{33803F6C-3FF6-42D2-A73F-D25611F11CF9}" type="presParOf" srcId="{C9D0D2B3-E514-4E6F-A72E-22ACFA97DD03}" destId="{3E3F97B2-5F4E-4436-AE3E-A256E199D6E1}" srcOrd="2" destOrd="0" presId="urn:microsoft.com/office/officeart/2005/8/layout/process5"/>
    <dgm:cxn modelId="{10B014CC-459B-4D41-83C8-F947815428E1}" type="presParOf" srcId="{C9D0D2B3-E514-4E6F-A72E-22ACFA97DD03}" destId="{DA40FD6A-6CFB-470F-A199-FF20A50EE9D5}" srcOrd="3" destOrd="0" presId="urn:microsoft.com/office/officeart/2005/8/layout/process5"/>
    <dgm:cxn modelId="{AA906801-D71C-44A1-B526-EB15C95F9A4E}" type="presParOf" srcId="{DA40FD6A-6CFB-470F-A199-FF20A50EE9D5}" destId="{8D709A2C-35BF-46A7-9C3C-63750F549F69}" srcOrd="0" destOrd="0" presId="urn:microsoft.com/office/officeart/2005/8/layout/process5"/>
    <dgm:cxn modelId="{7B757E0C-4E8B-44F6-A3BC-6854D80B91B4}" type="presParOf" srcId="{C9D0D2B3-E514-4E6F-A72E-22ACFA97DD03}" destId="{21BBF55D-E472-4287-BC91-4DA9E3331364}" srcOrd="4" destOrd="0" presId="urn:microsoft.com/office/officeart/2005/8/layout/process5"/>
    <dgm:cxn modelId="{C02B1796-1D6B-47AA-B97B-F9DC1483B659}" type="presParOf" srcId="{C9D0D2B3-E514-4E6F-A72E-22ACFA97DD03}" destId="{F4D8B057-DF81-49AE-9CB3-80D9279C8FCC}" srcOrd="5" destOrd="0" presId="urn:microsoft.com/office/officeart/2005/8/layout/process5"/>
    <dgm:cxn modelId="{547372E9-93AD-4E43-8C3B-5FA811D937D7}" type="presParOf" srcId="{F4D8B057-DF81-49AE-9CB3-80D9279C8FCC}" destId="{990E036A-FB9F-498D-B488-FA77AEF7FA6F}" srcOrd="0" destOrd="0" presId="urn:microsoft.com/office/officeart/2005/8/layout/process5"/>
    <dgm:cxn modelId="{FF80185F-037A-4BB6-9E6F-3F6662E7BB93}" type="presParOf" srcId="{C9D0D2B3-E514-4E6F-A72E-22ACFA97DD03}" destId="{1B52782D-C7BD-49C6-823A-9E76EA401A67}" srcOrd="6" destOrd="0" presId="urn:microsoft.com/office/officeart/2005/8/layout/process5"/>
    <dgm:cxn modelId="{E7483A90-D817-497A-9C3E-5C90B474455E}" type="presParOf" srcId="{C9D0D2B3-E514-4E6F-A72E-22ACFA97DD03}" destId="{27B49A22-0E86-46F9-8A4F-FA013A4E018B}" srcOrd="7" destOrd="0" presId="urn:microsoft.com/office/officeart/2005/8/layout/process5"/>
    <dgm:cxn modelId="{A1A55928-5F2A-415F-9057-E8B6600FF247}" type="presParOf" srcId="{27B49A22-0E86-46F9-8A4F-FA013A4E018B}" destId="{DAE77C9D-48C6-4E4B-903D-AC486E4C390A}" srcOrd="0" destOrd="0" presId="urn:microsoft.com/office/officeart/2005/8/layout/process5"/>
    <dgm:cxn modelId="{74D32BFF-5D94-4CFA-8C4C-B16CB77D9B25}" type="presParOf" srcId="{C9D0D2B3-E514-4E6F-A72E-22ACFA97DD03}" destId="{1DD30146-8BCE-4447-91BB-DFDF5C718EC6}" srcOrd="8" destOrd="0" presId="urn:microsoft.com/office/officeart/2005/8/layout/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D5CCBB-B4D1-41D5-AEE7-E724F0BA1B0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ECD948-6AEA-4FF1-87B5-2007643101EB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পণ্য</a:t>
          </a:r>
          <a:endParaRPr lang="en-US" dirty="0" smtClean="0">
            <a:solidFill>
              <a:srgbClr val="7030A0"/>
            </a:solidFill>
          </a:endParaRPr>
        </a:p>
        <a:p>
          <a:r>
            <a:rPr lang="en-US" dirty="0" err="1" smtClean="0">
              <a:solidFill>
                <a:srgbClr val="7030A0"/>
              </a:solidFill>
            </a:rPr>
            <a:t>ডিজাইন</a:t>
          </a:r>
          <a:endParaRPr lang="en-US" dirty="0">
            <a:solidFill>
              <a:srgbClr val="7030A0"/>
            </a:solidFill>
          </a:endParaRPr>
        </a:p>
      </dgm:t>
    </dgm:pt>
    <dgm:pt modelId="{1F89A5F9-2B0F-4CC3-AA46-EC7657E8D67F}" type="parTrans" cxnId="{0E7AAC4C-34C7-4936-A005-53352730C1F0}">
      <dgm:prSet/>
      <dgm:spPr/>
      <dgm:t>
        <a:bodyPr/>
        <a:lstStyle/>
        <a:p>
          <a:endParaRPr lang="en-US"/>
        </a:p>
      </dgm:t>
    </dgm:pt>
    <dgm:pt modelId="{C98A35F1-DE32-468E-B8F5-A98BB373C281}" type="sibTrans" cxnId="{0E7AAC4C-34C7-4936-A005-53352730C1F0}">
      <dgm:prSet/>
      <dgm:spPr/>
      <dgm:t>
        <a:bodyPr/>
        <a:lstStyle/>
        <a:p>
          <a:endParaRPr lang="en-US"/>
        </a:p>
      </dgm:t>
    </dgm:pt>
    <dgm:pt modelId="{18136D14-FA54-4FDA-AE64-513ED231AAEF}">
      <dgm:prSet phldrT="[Text]"/>
      <dgm:spPr/>
      <dgm:t>
        <a:bodyPr/>
        <a:lstStyle/>
        <a:p>
          <a:r>
            <a:rPr lang="en-US" dirty="0" err="1" smtClean="0">
              <a:solidFill>
                <a:srgbClr val="FF00FF"/>
              </a:solidFill>
            </a:rPr>
            <a:t>ব্যবহারিক</a:t>
          </a:r>
          <a:endParaRPr lang="en-US" dirty="0">
            <a:solidFill>
              <a:srgbClr val="FF00FF"/>
            </a:solidFill>
          </a:endParaRPr>
        </a:p>
      </dgm:t>
    </dgm:pt>
    <dgm:pt modelId="{B706F3CA-6999-483B-AD05-4D2013611C84}" type="parTrans" cxnId="{271C646F-6400-4FA5-8915-2A59148C3202}">
      <dgm:prSet/>
      <dgm:spPr/>
      <dgm:t>
        <a:bodyPr/>
        <a:lstStyle/>
        <a:p>
          <a:endParaRPr lang="en-US"/>
        </a:p>
      </dgm:t>
    </dgm:pt>
    <dgm:pt modelId="{8D7AA65A-A9D4-4F13-82C6-38B39677B1CE}" type="sibTrans" cxnId="{271C646F-6400-4FA5-8915-2A59148C3202}">
      <dgm:prSet/>
      <dgm:spPr/>
      <dgm:t>
        <a:bodyPr/>
        <a:lstStyle/>
        <a:p>
          <a:endParaRPr lang="en-US"/>
        </a:p>
      </dgm:t>
    </dgm:pt>
    <dgm:pt modelId="{3CEE5DEF-3B85-421C-94E1-BC04811D6030}">
      <dgm:prSet phldrT="[Text]"/>
      <dgm:spPr/>
      <dgm:t>
        <a:bodyPr/>
        <a:lstStyle/>
        <a:p>
          <a:r>
            <a:rPr lang="en-US" dirty="0" err="1" smtClean="0">
              <a:solidFill>
                <a:srgbClr val="FF00FF"/>
              </a:solidFill>
            </a:rPr>
            <a:t>নান্দনিক</a:t>
          </a:r>
          <a:endParaRPr lang="en-US" dirty="0">
            <a:solidFill>
              <a:srgbClr val="FF00FF"/>
            </a:solidFill>
          </a:endParaRPr>
        </a:p>
      </dgm:t>
    </dgm:pt>
    <dgm:pt modelId="{495A8803-5FDA-4EFD-8683-5E2DE66B82E0}" type="parTrans" cxnId="{3F46F38E-4F9A-4704-BAB4-3FF32D60C782}">
      <dgm:prSet/>
      <dgm:spPr/>
      <dgm:t>
        <a:bodyPr/>
        <a:lstStyle/>
        <a:p>
          <a:endParaRPr lang="en-US"/>
        </a:p>
      </dgm:t>
    </dgm:pt>
    <dgm:pt modelId="{41B110E7-0244-4E8E-99CC-965B347C3A84}" type="sibTrans" cxnId="{3F46F38E-4F9A-4704-BAB4-3FF32D60C782}">
      <dgm:prSet/>
      <dgm:spPr/>
      <dgm:t>
        <a:bodyPr/>
        <a:lstStyle/>
        <a:p>
          <a:endParaRPr lang="en-US"/>
        </a:p>
      </dgm:t>
    </dgm:pt>
    <dgm:pt modelId="{1BA2A2B8-64C8-4EAF-B5FD-C2037DE99C90}">
      <dgm:prSet phldrT="[Text]"/>
      <dgm:spPr/>
      <dgm:t>
        <a:bodyPr/>
        <a:lstStyle/>
        <a:p>
          <a:r>
            <a:rPr lang="en-US" dirty="0" err="1" smtClean="0">
              <a:solidFill>
                <a:srgbClr val="FF00FF"/>
              </a:solidFill>
            </a:rPr>
            <a:t>উৎপাদান</a:t>
          </a:r>
          <a:endParaRPr lang="en-US" dirty="0">
            <a:solidFill>
              <a:srgbClr val="FF00FF"/>
            </a:solidFill>
          </a:endParaRPr>
        </a:p>
      </dgm:t>
    </dgm:pt>
    <dgm:pt modelId="{70FA78CF-A177-4777-8DF6-E2952C696627}" type="parTrans" cxnId="{19966A0E-A38C-437F-8600-B1283B95F219}">
      <dgm:prSet/>
      <dgm:spPr/>
      <dgm:t>
        <a:bodyPr/>
        <a:lstStyle/>
        <a:p>
          <a:endParaRPr lang="en-US"/>
        </a:p>
      </dgm:t>
    </dgm:pt>
    <dgm:pt modelId="{D75140E5-787A-405A-B141-CEC1753C7733}" type="sibTrans" cxnId="{19966A0E-A38C-437F-8600-B1283B95F219}">
      <dgm:prSet/>
      <dgm:spPr/>
      <dgm:t>
        <a:bodyPr/>
        <a:lstStyle/>
        <a:p>
          <a:endParaRPr lang="en-US"/>
        </a:p>
      </dgm:t>
    </dgm:pt>
    <dgm:pt modelId="{F2613F83-2EE2-452F-9B98-9FA61123791D}">
      <dgm:prSet phldrT="[Text]"/>
      <dgm:spPr/>
      <dgm:t>
        <a:bodyPr/>
        <a:lstStyle/>
        <a:p>
          <a:r>
            <a:rPr lang="en-US" dirty="0" err="1" smtClean="0">
              <a:solidFill>
                <a:srgbClr val="FF00FF"/>
              </a:solidFill>
            </a:rPr>
            <a:t>প্যাকিং</a:t>
          </a:r>
          <a:endParaRPr lang="en-US" dirty="0">
            <a:solidFill>
              <a:srgbClr val="FF00FF"/>
            </a:solidFill>
          </a:endParaRPr>
        </a:p>
      </dgm:t>
    </dgm:pt>
    <dgm:pt modelId="{31248BC5-1C4F-46F5-9D12-DDB021B0AB3A}" type="parTrans" cxnId="{4E37CE12-F6F3-4984-9ABA-17C60060E36C}">
      <dgm:prSet/>
      <dgm:spPr/>
      <dgm:t>
        <a:bodyPr/>
        <a:lstStyle/>
        <a:p>
          <a:endParaRPr lang="en-US"/>
        </a:p>
      </dgm:t>
    </dgm:pt>
    <dgm:pt modelId="{49AA1B15-F27C-440A-95DD-EAC9D3B509BF}" type="sibTrans" cxnId="{4E37CE12-F6F3-4984-9ABA-17C60060E36C}">
      <dgm:prSet/>
      <dgm:spPr/>
      <dgm:t>
        <a:bodyPr/>
        <a:lstStyle/>
        <a:p>
          <a:endParaRPr lang="en-US"/>
        </a:p>
      </dgm:t>
    </dgm:pt>
    <dgm:pt modelId="{D31E8675-9EEE-46F1-B881-86A38CF58113}" type="pres">
      <dgm:prSet presAssocID="{ADD5CCBB-B4D1-41D5-AEE7-E724F0BA1B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7B0ED-E1B6-43CE-B0C7-880BD2E0F3A4}" type="pres">
      <dgm:prSet presAssocID="{15ECD948-6AEA-4FF1-87B5-2007643101EB}" presName="centerShape" presStyleLbl="node0" presStyleIdx="0" presStyleCnt="1"/>
      <dgm:spPr/>
      <dgm:t>
        <a:bodyPr/>
        <a:lstStyle/>
        <a:p>
          <a:endParaRPr lang="en-US"/>
        </a:p>
      </dgm:t>
    </dgm:pt>
    <dgm:pt modelId="{C3D78338-A596-4528-BDAE-3C101389C076}" type="pres">
      <dgm:prSet presAssocID="{B706F3CA-6999-483B-AD05-4D2013611C84}" presName="Name9" presStyleLbl="parChTrans1D2" presStyleIdx="0" presStyleCnt="4"/>
      <dgm:spPr/>
      <dgm:t>
        <a:bodyPr/>
        <a:lstStyle/>
        <a:p>
          <a:endParaRPr lang="en-US"/>
        </a:p>
      </dgm:t>
    </dgm:pt>
    <dgm:pt modelId="{D9F07D15-86C3-4A3A-9903-BA4B2B99D622}" type="pres">
      <dgm:prSet presAssocID="{B706F3CA-6999-483B-AD05-4D2013611C8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5D7F7B6-448F-4DDE-82F7-46A80F7C6F1A}" type="pres">
      <dgm:prSet presAssocID="{18136D14-FA54-4FDA-AE64-513ED231AAE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0B613-5549-4845-A894-CA40A6A2432A}" type="pres">
      <dgm:prSet presAssocID="{495A8803-5FDA-4EFD-8683-5E2DE66B82E0}" presName="Name9" presStyleLbl="parChTrans1D2" presStyleIdx="1" presStyleCnt="4"/>
      <dgm:spPr/>
      <dgm:t>
        <a:bodyPr/>
        <a:lstStyle/>
        <a:p>
          <a:endParaRPr lang="en-US"/>
        </a:p>
      </dgm:t>
    </dgm:pt>
    <dgm:pt modelId="{D1DE085C-7686-488C-A75F-D577F7B5DC9D}" type="pres">
      <dgm:prSet presAssocID="{495A8803-5FDA-4EFD-8683-5E2DE66B82E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629B002-1133-4522-A041-D8CFE5E4A7FA}" type="pres">
      <dgm:prSet presAssocID="{3CEE5DEF-3B85-421C-94E1-BC04811D60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6FD19-D8F4-4673-A449-D16E688A4571}" type="pres">
      <dgm:prSet presAssocID="{70FA78CF-A177-4777-8DF6-E2952C696627}" presName="Name9" presStyleLbl="parChTrans1D2" presStyleIdx="2" presStyleCnt="4"/>
      <dgm:spPr/>
      <dgm:t>
        <a:bodyPr/>
        <a:lstStyle/>
        <a:p>
          <a:endParaRPr lang="en-US"/>
        </a:p>
      </dgm:t>
    </dgm:pt>
    <dgm:pt modelId="{1EA44E77-67F3-474A-9902-B2577544C28A}" type="pres">
      <dgm:prSet presAssocID="{70FA78CF-A177-4777-8DF6-E2952C69662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F362EE3-CC12-49C4-AC8F-40E7160FED9F}" type="pres">
      <dgm:prSet presAssocID="{1BA2A2B8-64C8-4EAF-B5FD-C2037DE99C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4F9EA-E239-4378-9E9A-F4E331D5EFBB}" type="pres">
      <dgm:prSet presAssocID="{31248BC5-1C4F-46F5-9D12-DDB021B0AB3A}" presName="Name9" presStyleLbl="parChTrans1D2" presStyleIdx="3" presStyleCnt="4"/>
      <dgm:spPr/>
      <dgm:t>
        <a:bodyPr/>
        <a:lstStyle/>
        <a:p>
          <a:endParaRPr lang="en-US"/>
        </a:p>
      </dgm:t>
    </dgm:pt>
    <dgm:pt modelId="{1B8DA13D-7617-412F-B427-8B4F3B2D357B}" type="pres">
      <dgm:prSet presAssocID="{31248BC5-1C4F-46F5-9D12-DDB021B0AB3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2480859-AC83-4A91-ABEB-52EA0DFAE32F}" type="pres">
      <dgm:prSet presAssocID="{F2613F83-2EE2-452F-9B98-9FA6112379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7192C-3A06-4B48-902B-8964980177F1}" type="presOf" srcId="{18136D14-FA54-4FDA-AE64-513ED231AAEF}" destId="{65D7F7B6-448F-4DDE-82F7-46A80F7C6F1A}" srcOrd="0" destOrd="0" presId="urn:microsoft.com/office/officeart/2005/8/layout/radial1"/>
    <dgm:cxn modelId="{3F46F38E-4F9A-4704-BAB4-3FF32D60C782}" srcId="{15ECD948-6AEA-4FF1-87B5-2007643101EB}" destId="{3CEE5DEF-3B85-421C-94E1-BC04811D6030}" srcOrd="1" destOrd="0" parTransId="{495A8803-5FDA-4EFD-8683-5E2DE66B82E0}" sibTransId="{41B110E7-0244-4E8E-99CC-965B347C3A84}"/>
    <dgm:cxn modelId="{4FC7884E-138E-4889-A7BA-71F1ED8F364B}" type="presOf" srcId="{70FA78CF-A177-4777-8DF6-E2952C696627}" destId="{1EA44E77-67F3-474A-9902-B2577544C28A}" srcOrd="1" destOrd="0" presId="urn:microsoft.com/office/officeart/2005/8/layout/radial1"/>
    <dgm:cxn modelId="{4E37CE12-F6F3-4984-9ABA-17C60060E36C}" srcId="{15ECD948-6AEA-4FF1-87B5-2007643101EB}" destId="{F2613F83-2EE2-452F-9B98-9FA61123791D}" srcOrd="3" destOrd="0" parTransId="{31248BC5-1C4F-46F5-9D12-DDB021B0AB3A}" sibTransId="{49AA1B15-F27C-440A-95DD-EAC9D3B509BF}"/>
    <dgm:cxn modelId="{D98137E8-1218-4B35-838E-7BC5173552D3}" type="presOf" srcId="{B706F3CA-6999-483B-AD05-4D2013611C84}" destId="{C3D78338-A596-4528-BDAE-3C101389C076}" srcOrd="0" destOrd="0" presId="urn:microsoft.com/office/officeart/2005/8/layout/radial1"/>
    <dgm:cxn modelId="{017E4644-5B9F-4CF7-AF90-76EEFE3D29E7}" type="presOf" srcId="{31248BC5-1C4F-46F5-9D12-DDB021B0AB3A}" destId="{0D24F9EA-E239-4378-9E9A-F4E331D5EFBB}" srcOrd="0" destOrd="0" presId="urn:microsoft.com/office/officeart/2005/8/layout/radial1"/>
    <dgm:cxn modelId="{EF6DB95B-EA73-4F98-8034-6C7C67A57B3D}" type="presOf" srcId="{ADD5CCBB-B4D1-41D5-AEE7-E724F0BA1B03}" destId="{D31E8675-9EEE-46F1-B881-86A38CF58113}" srcOrd="0" destOrd="0" presId="urn:microsoft.com/office/officeart/2005/8/layout/radial1"/>
    <dgm:cxn modelId="{442AA188-514F-4BE2-B3CF-2D2313E7621D}" type="presOf" srcId="{F2613F83-2EE2-452F-9B98-9FA61123791D}" destId="{E2480859-AC83-4A91-ABEB-52EA0DFAE32F}" srcOrd="0" destOrd="0" presId="urn:microsoft.com/office/officeart/2005/8/layout/radial1"/>
    <dgm:cxn modelId="{271C646F-6400-4FA5-8915-2A59148C3202}" srcId="{15ECD948-6AEA-4FF1-87B5-2007643101EB}" destId="{18136D14-FA54-4FDA-AE64-513ED231AAEF}" srcOrd="0" destOrd="0" parTransId="{B706F3CA-6999-483B-AD05-4D2013611C84}" sibTransId="{8D7AA65A-A9D4-4F13-82C6-38B39677B1CE}"/>
    <dgm:cxn modelId="{14A8CFBD-B93C-4505-81A0-DDC3CB74C60D}" type="presOf" srcId="{1BA2A2B8-64C8-4EAF-B5FD-C2037DE99C90}" destId="{3F362EE3-CC12-49C4-AC8F-40E7160FED9F}" srcOrd="0" destOrd="0" presId="urn:microsoft.com/office/officeart/2005/8/layout/radial1"/>
    <dgm:cxn modelId="{10F98F84-2F38-4E87-9C25-0012F5B4B7A0}" type="presOf" srcId="{15ECD948-6AEA-4FF1-87B5-2007643101EB}" destId="{1757B0ED-E1B6-43CE-B0C7-880BD2E0F3A4}" srcOrd="0" destOrd="0" presId="urn:microsoft.com/office/officeart/2005/8/layout/radial1"/>
    <dgm:cxn modelId="{75F8EF4C-E693-40BA-9E90-B3BCE7FC34F6}" type="presOf" srcId="{3CEE5DEF-3B85-421C-94E1-BC04811D6030}" destId="{E629B002-1133-4522-A041-D8CFE5E4A7FA}" srcOrd="0" destOrd="0" presId="urn:microsoft.com/office/officeart/2005/8/layout/radial1"/>
    <dgm:cxn modelId="{37AC21EC-B705-40B0-8078-D897DCBA2411}" type="presOf" srcId="{B706F3CA-6999-483B-AD05-4D2013611C84}" destId="{D9F07D15-86C3-4A3A-9903-BA4B2B99D622}" srcOrd="1" destOrd="0" presId="urn:microsoft.com/office/officeart/2005/8/layout/radial1"/>
    <dgm:cxn modelId="{19966A0E-A38C-437F-8600-B1283B95F219}" srcId="{15ECD948-6AEA-4FF1-87B5-2007643101EB}" destId="{1BA2A2B8-64C8-4EAF-B5FD-C2037DE99C90}" srcOrd="2" destOrd="0" parTransId="{70FA78CF-A177-4777-8DF6-E2952C696627}" sibTransId="{D75140E5-787A-405A-B141-CEC1753C7733}"/>
    <dgm:cxn modelId="{3D44796C-AC6F-44B7-8B7C-766748CDBE75}" type="presOf" srcId="{495A8803-5FDA-4EFD-8683-5E2DE66B82E0}" destId="{4350B613-5549-4845-A894-CA40A6A2432A}" srcOrd="0" destOrd="0" presId="urn:microsoft.com/office/officeart/2005/8/layout/radial1"/>
    <dgm:cxn modelId="{0E7AAC4C-34C7-4936-A005-53352730C1F0}" srcId="{ADD5CCBB-B4D1-41D5-AEE7-E724F0BA1B03}" destId="{15ECD948-6AEA-4FF1-87B5-2007643101EB}" srcOrd="0" destOrd="0" parTransId="{1F89A5F9-2B0F-4CC3-AA46-EC7657E8D67F}" sibTransId="{C98A35F1-DE32-468E-B8F5-A98BB373C281}"/>
    <dgm:cxn modelId="{8F0B3B75-38BE-4584-855D-97E9F140191A}" type="presOf" srcId="{495A8803-5FDA-4EFD-8683-5E2DE66B82E0}" destId="{D1DE085C-7686-488C-A75F-D577F7B5DC9D}" srcOrd="1" destOrd="0" presId="urn:microsoft.com/office/officeart/2005/8/layout/radial1"/>
    <dgm:cxn modelId="{A2A48749-7E23-4812-B6FA-E7D0EC78DA69}" type="presOf" srcId="{31248BC5-1C4F-46F5-9D12-DDB021B0AB3A}" destId="{1B8DA13D-7617-412F-B427-8B4F3B2D357B}" srcOrd="1" destOrd="0" presId="urn:microsoft.com/office/officeart/2005/8/layout/radial1"/>
    <dgm:cxn modelId="{E6118A54-DB1F-4B3A-8EC2-D09F028AE09F}" type="presOf" srcId="{70FA78CF-A177-4777-8DF6-E2952C696627}" destId="{EF26FD19-D8F4-4673-A449-D16E688A4571}" srcOrd="0" destOrd="0" presId="urn:microsoft.com/office/officeart/2005/8/layout/radial1"/>
    <dgm:cxn modelId="{0D43E245-BEFD-401A-8B32-CFE08BE741FC}" type="presParOf" srcId="{D31E8675-9EEE-46F1-B881-86A38CF58113}" destId="{1757B0ED-E1B6-43CE-B0C7-880BD2E0F3A4}" srcOrd="0" destOrd="0" presId="urn:microsoft.com/office/officeart/2005/8/layout/radial1"/>
    <dgm:cxn modelId="{18329EF2-78FA-40B3-B6F6-9548D9A736EB}" type="presParOf" srcId="{D31E8675-9EEE-46F1-B881-86A38CF58113}" destId="{C3D78338-A596-4528-BDAE-3C101389C076}" srcOrd="1" destOrd="0" presId="urn:microsoft.com/office/officeart/2005/8/layout/radial1"/>
    <dgm:cxn modelId="{C0E9D5C5-AEDB-48DA-8EBA-237108CA9098}" type="presParOf" srcId="{C3D78338-A596-4528-BDAE-3C101389C076}" destId="{D9F07D15-86C3-4A3A-9903-BA4B2B99D622}" srcOrd="0" destOrd="0" presId="urn:microsoft.com/office/officeart/2005/8/layout/radial1"/>
    <dgm:cxn modelId="{F5744A56-E717-4CEC-89AE-848F08B447E8}" type="presParOf" srcId="{D31E8675-9EEE-46F1-B881-86A38CF58113}" destId="{65D7F7B6-448F-4DDE-82F7-46A80F7C6F1A}" srcOrd="2" destOrd="0" presId="urn:microsoft.com/office/officeart/2005/8/layout/radial1"/>
    <dgm:cxn modelId="{24C0DC66-0C1A-4105-A66A-4F865D8753C4}" type="presParOf" srcId="{D31E8675-9EEE-46F1-B881-86A38CF58113}" destId="{4350B613-5549-4845-A894-CA40A6A2432A}" srcOrd="3" destOrd="0" presId="urn:microsoft.com/office/officeart/2005/8/layout/radial1"/>
    <dgm:cxn modelId="{2BBE4743-CE2C-4312-88B6-A9BF7B50189C}" type="presParOf" srcId="{4350B613-5549-4845-A894-CA40A6A2432A}" destId="{D1DE085C-7686-488C-A75F-D577F7B5DC9D}" srcOrd="0" destOrd="0" presId="urn:microsoft.com/office/officeart/2005/8/layout/radial1"/>
    <dgm:cxn modelId="{20BE2047-C718-4101-ABBA-DB4B2EBDFEBE}" type="presParOf" srcId="{D31E8675-9EEE-46F1-B881-86A38CF58113}" destId="{E629B002-1133-4522-A041-D8CFE5E4A7FA}" srcOrd="4" destOrd="0" presId="urn:microsoft.com/office/officeart/2005/8/layout/radial1"/>
    <dgm:cxn modelId="{5A972D75-E434-47A7-A67A-1F1AD3D735BE}" type="presParOf" srcId="{D31E8675-9EEE-46F1-B881-86A38CF58113}" destId="{EF26FD19-D8F4-4673-A449-D16E688A4571}" srcOrd="5" destOrd="0" presId="urn:microsoft.com/office/officeart/2005/8/layout/radial1"/>
    <dgm:cxn modelId="{D08E8396-4EC2-4059-86E0-90C0C9311A86}" type="presParOf" srcId="{EF26FD19-D8F4-4673-A449-D16E688A4571}" destId="{1EA44E77-67F3-474A-9902-B2577544C28A}" srcOrd="0" destOrd="0" presId="urn:microsoft.com/office/officeart/2005/8/layout/radial1"/>
    <dgm:cxn modelId="{E5AFED1E-71BF-4F07-83F2-9C552D60F800}" type="presParOf" srcId="{D31E8675-9EEE-46F1-B881-86A38CF58113}" destId="{3F362EE3-CC12-49C4-AC8F-40E7160FED9F}" srcOrd="6" destOrd="0" presId="urn:microsoft.com/office/officeart/2005/8/layout/radial1"/>
    <dgm:cxn modelId="{12FE3D3E-6E42-4DFB-A6B5-F9053F9F4A6C}" type="presParOf" srcId="{D31E8675-9EEE-46F1-B881-86A38CF58113}" destId="{0D24F9EA-E239-4378-9E9A-F4E331D5EFBB}" srcOrd="7" destOrd="0" presId="urn:microsoft.com/office/officeart/2005/8/layout/radial1"/>
    <dgm:cxn modelId="{7EBDBD23-6A61-45B8-B67A-4DE9CB40B99A}" type="presParOf" srcId="{0D24F9EA-E239-4378-9E9A-F4E331D5EFBB}" destId="{1B8DA13D-7617-412F-B427-8B4F3B2D357B}" srcOrd="0" destOrd="0" presId="urn:microsoft.com/office/officeart/2005/8/layout/radial1"/>
    <dgm:cxn modelId="{64882BB0-DEDC-4F7C-B372-593DECF8F23D}" type="presParOf" srcId="{D31E8675-9EEE-46F1-B881-86A38CF58113}" destId="{E2480859-AC83-4A91-ABEB-52EA0DFAE32F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80B5C1-9575-43C4-9230-96ED36714F15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8C00E-C84B-4767-A41B-D9461E7C7A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স্বাগতম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09800"/>
            <a:ext cx="73914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74676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</a:rPr>
              <a:t/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sz="3200" dirty="0" smtClean="0">
                <a:solidFill>
                  <a:srgbClr val="FF0000"/>
                </a:solidFill>
              </a:rPr>
              <a:t>কয়েকটি আধুনিক পণ্য ডিজাইনের নাম </a:t>
            </a:r>
            <a:r>
              <a:rPr lang="en-US" sz="3200" dirty="0" err="1" smtClean="0">
                <a:solidFill>
                  <a:srgbClr val="FF0000"/>
                </a:solidFill>
              </a:rPr>
              <a:t>লেখ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/>
            </a:r>
            <a:br>
              <a:rPr lang="bn-BD" sz="6000" dirty="0" smtClean="0">
                <a:solidFill>
                  <a:srgbClr val="FF0000"/>
                </a:solidFill>
              </a:rPr>
            </a:br>
            <a:r>
              <a:rPr lang="bn-BD" sz="6000" dirty="0" smtClean="0">
                <a:solidFill>
                  <a:srgbClr val="FF0000"/>
                </a:solidFill>
              </a:rPr>
              <a:t> বা</a:t>
            </a:r>
            <a:r>
              <a:rPr lang="en-US" sz="6000" dirty="0" err="1" smtClean="0">
                <a:solidFill>
                  <a:srgbClr val="FF0000"/>
                </a:solidFill>
              </a:rPr>
              <a:t>ড়ি</a:t>
            </a:r>
            <a:r>
              <a:rPr lang="bn-BD" sz="6000" dirty="0" smtClean="0">
                <a:solidFill>
                  <a:srgbClr val="FF0000"/>
                </a:solidFill>
              </a:rPr>
              <a:t>র 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05800" cy="2209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FF0000"/>
                </a:solidFill>
              </a:rPr>
              <a:t/>
            </a:r>
            <a:br>
              <a:rPr lang="bn-BD" sz="4000" dirty="0" smtClean="0">
                <a:solidFill>
                  <a:srgbClr val="FF0000"/>
                </a:solidFill>
              </a:rPr>
            </a:br>
            <a:r>
              <a:rPr lang="bn-BD" sz="4000" dirty="0" smtClean="0">
                <a:solidFill>
                  <a:srgbClr val="FF00FF"/>
                </a:solidFill>
              </a:rPr>
              <a:t>পণ্য ডিজাইন </a:t>
            </a:r>
            <a:r>
              <a:rPr lang="en-US" sz="4000" dirty="0" err="1" smtClean="0">
                <a:solidFill>
                  <a:srgbClr val="FF00FF"/>
                </a:solidFill>
              </a:rPr>
              <a:t>কিভাবে</a:t>
            </a:r>
            <a:r>
              <a:rPr lang="en-US" sz="4000" dirty="0" smtClean="0">
                <a:solidFill>
                  <a:srgbClr val="FF00FF"/>
                </a:solidFill>
              </a:rPr>
              <a:t> </a:t>
            </a:r>
            <a:r>
              <a:rPr lang="bn-BD" sz="4000" dirty="0" smtClean="0">
                <a:solidFill>
                  <a:srgbClr val="FF00FF"/>
                </a:solidFill>
              </a:rPr>
              <a:t>ভোক্তা সন্তষ্টির সহায়ক</a:t>
            </a:r>
            <a:r>
              <a:rPr lang="en-US" sz="4000" dirty="0" smtClean="0">
                <a:solidFill>
                  <a:srgbClr val="FF00FF"/>
                </a:solidFill>
              </a:rPr>
              <a:t> </a:t>
            </a:r>
            <a:r>
              <a:rPr lang="bn-BD" sz="4000" dirty="0" smtClean="0">
                <a:solidFill>
                  <a:srgbClr val="FF00FF"/>
                </a:solidFill>
              </a:rPr>
              <a:t>যুক্তিসহ লিখ</a:t>
            </a:r>
            <a:r>
              <a:rPr lang="en-US" sz="4000" dirty="0" smtClean="0">
                <a:solidFill>
                  <a:srgbClr val="FF00FF"/>
                </a:solidFill>
              </a:rPr>
              <a:t>।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800600"/>
            <a:ext cx="5029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সবাইকে ধন্যবাদ।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6096000" cy="30480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76200" cmpd="thickThin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Snip Diagonal Corner Rectangle 76"/>
          <p:cNvSpPr/>
          <p:nvPr/>
        </p:nvSpPr>
        <p:spPr>
          <a:xfrm>
            <a:off x="2209800" y="457200"/>
            <a:ext cx="5105400" cy="91440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905000"/>
            <a:ext cx="4572000" cy="266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লমগীর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28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IN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 ব্যবস্থাপনা ও বিপণন</a:t>
            </a:r>
            <a:r>
              <a:rPr lang="bn-IN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সোনারগাঁ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ইনস্টিটিউশন</a:t>
            </a:r>
            <a:endParaRPr lang="bn-BD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Email- ah2966004@gmail.com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1905000"/>
            <a:ext cx="42672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– একাদশ</a:t>
            </a:r>
            <a:endPara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- </a:t>
            </a:r>
            <a:r>
              <a:rPr lang="bn-BD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 ব্যবস্থাপনা ও বিপণন </a:t>
            </a:r>
            <a:r>
              <a:rPr lang="bn-IN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IN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IN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bn-BD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0"/>
            <a:ext cx="9144000" cy="1752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838200"/>
            <a:ext cx="64770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</a:rPr>
              <a:t>নিচের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ছবিগুলো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দেখো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3" name="Picture 2" descr="16-best-cycling-t-shirts-sept-2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2438400" cy="3886200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52600"/>
            <a:ext cx="2895600" cy="396240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52600"/>
            <a:ext cx="2590800" cy="3962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86600" y="6019800"/>
            <a:ext cx="121920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ফুল</a:t>
            </a:r>
            <a:r>
              <a:rPr lang="en-US" dirty="0" smtClean="0"/>
              <a:t> </a:t>
            </a:r>
            <a:r>
              <a:rPr lang="en-US" dirty="0" err="1" smtClean="0"/>
              <a:t>শার্ট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62400" y="6019800"/>
            <a:ext cx="1447800" cy="457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জামা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143000" y="6019800"/>
            <a:ext cx="12954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টি</a:t>
            </a:r>
            <a:r>
              <a:rPr lang="en-US" dirty="0" smtClean="0"/>
              <a:t>- </a:t>
            </a:r>
            <a:r>
              <a:rPr lang="en-US" dirty="0" err="1" smtClean="0"/>
              <a:t>শার্ট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1676400"/>
            <a:ext cx="5257800" cy="304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FF"/>
                </a:solidFill>
              </a:rPr>
              <a:t>পণ্য</a:t>
            </a:r>
            <a:r>
              <a:rPr lang="en-US" sz="4800" dirty="0">
                <a:solidFill>
                  <a:srgbClr val="FF00FF"/>
                </a:solidFill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</a:rPr>
              <a:t>ডিজাইন</a:t>
            </a:r>
            <a:endParaRPr lang="en-US" sz="4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শিখনফল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0937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bn-BD" sz="3200" dirty="0" smtClean="0">
                <a:solidFill>
                  <a:srgbClr val="FF00FF"/>
                </a:solidFill>
              </a:rPr>
              <a:t>এই পাঠ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bn-BD" sz="3200" dirty="0" smtClean="0">
                <a:solidFill>
                  <a:srgbClr val="FF00FF"/>
                </a:solidFill>
              </a:rPr>
              <a:t>শেষে শিক্ষার্থীরাঃ</a:t>
            </a:r>
            <a:endParaRPr lang="en-US" sz="3200" dirty="0" smtClean="0">
              <a:solidFill>
                <a:srgbClr val="FF00FF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bn-BD" sz="3200" dirty="0" smtClean="0">
                <a:solidFill>
                  <a:srgbClr val="00B050"/>
                </a:solidFill>
              </a:rPr>
              <a:t>পণ্য ডিজাইন কি বলতে পারবে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r>
              <a:rPr lang="bn-BD" sz="3200" dirty="0" smtClean="0">
                <a:solidFill>
                  <a:srgbClr val="00B050"/>
                </a:solidFill>
              </a:rPr>
              <a:t/>
            </a:r>
            <a:br>
              <a:rPr lang="bn-BD" sz="3200" dirty="0" smtClean="0">
                <a:solidFill>
                  <a:srgbClr val="00B050"/>
                </a:solidFill>
              </a:rPr>
            </a:br>
            <a:r>
              <a:rPr lang="bn-BD" sz="3200" dirty="0" smtClean="0">
                <a:solidFill>
                  <a:srgbClr val="00B050"/>
                </a:solidFill>
              </a:rPr>
              <a:t>পণ্য ডিজাইনের বৈশিষ্ট্য ব্যাখ্যা করতে পারবে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r>
              <a:rPr lang="bn-BD" sz="3200" dirty="0" smtClean="0">
                <a:solidFill>
                  <a:srgbClr val="00B050"/>
                </a:solidFill>
              </a:rPr>
              <a:t/>
            </a:r>
            <a:br>
              <a:rPr lang="bn-BD" sz="3200" dirty="0" smtClean="0">
                <a:solidFill>
                  <a:srgbClr val="00B050"/>
                </a:solidFill>
              </a:rPr>
            </a:br>
            <a:r>
              <a:rPr lang="bn-BD" sz="3200" dirty="0" smtClean="0">
                <a:solidFill>
                  <a:srgbClr val="00B050"/>
                </a:solidFill>
              </a:rPr>
              <a:t>পণ্য ডিজাইনের </a:t>
            </a:r>
            <a:r>
              <a:rPr lang="en-US" sz="3200" dirty="0" err="1" smtClean="0">
                <a:solidFill>
                  <a:srgbClr val="00B050"/>
                </a:solidFill>
              </a:rPr>
              <a:t>পর্যায়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ব্যাখ্যা করতে পারবে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r>
              <a:rPr lang="bn-BD" sz="3200" dirty="0" smtClean="0">
                <a:solidFill>
                  <a:srgbClr val="00B050"/>
                </a:solidFill>
              </a:rPr>
              <a:t/>
            </a:r>
            <a:br>
              <a:rPr lang="bn-BD" sz="3200" dirty="0" smtClean="0">
                <a:solidFill>
                  <a:srgbClr val="00B050"/>
                </a:solidFill>
              </a:rPr>
            </a:br>
            <a:r>
              <a:rPr lang="bn-BD" sz="3200" dirty="0" smtClean="0">
                <a:solidFill>
                  <a:srgbClr val="00B050"/>
                </a:solidFill>
              </a:rPr>
              <a:t> পণ্য ডিজাইনের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ধরন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ব</a:t>
            </a:r>
            <a:r>
              <a:rPr lang="en-US" sz="3200" dirty="0" err="1" smtClean="0">
                <a:solidFill>
                  <a:srgbClr val="00B050"/>
                </a:solidFill>
              </a:rPr>
              <a:t>র্ণনা</a:t>
            </a:r>
            <a:r>
              <a:rPr lang="bn-BD" sz="3200" dirty="0" smtClean="0">
                <a:solidFill>
                  <a:srgbClr val="00B050"/>
                </a:solidFill>
              </a:rPr>
              <a:t> করতে পারবে</a:t>
            </a:r>
            <a:r>
              <a:rPr lang="en-US" sz="3200" dirty="0" smtClean="0">
                <a:solidFill>
                  <a:srgbClr val="00B050"/>
                </a:solidFill>
              </a:rPr>
              <a:t>। </a:t>
            </a:r>
            <a:r>
              <a:rPr lang="bn-BD" sz="3200" dirty="0" smtClean="0">
                <a:solidFill>
                  <a:srgbClr val="FF0000"/>
                </a:solidFill>
              </a:rPr>
              <a:t/>
            </a:r>
            <a:br>
              <a:rPr lang="bn-BD" sz="3200" dirty="0" smtClean="0">
                <a:solidFill>
                  <a:srgbClr val="FF0000"/>
                </a:solidFill>
              </a:rPr>
            </a:b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00FF"/>
                </a:solidFill>
              </a:rPr>
              <a:t/>
            </a:r>
            <a:br>
              <a:rPr lang="en-US" sz="5400" dirty="0" smtClean="0">
                <a:solidFill>
                  <a:srgbClr val="FF00FF"/>
                </a:solidFill>
              </a:rPr>
            </a:br>
            <a:r>
              <a:rPr lang="bn-BD" sz="5400" dirty="0" smtClean="0">
                <a:solidFill>
                  <a:srgbClr val="FF0000"/>
                </a:solidFill>
              </a:rPr>
              <a:t> পণ্য ডিজাইন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1272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3600" dirty="0" err="1" smtClean="0"/>
              <a:t>উৎপাদন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পূর্বে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পণ্যের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আকার-আকৃতি,মাণ,রং,ওজন</a:t>
            </a:r>
            <a:r>
              <a:rPr lang="en-US" sz="3600" dirty="0" smtClean="0"/>
              <a:t> ও </a:t>
            </a:r>
            <a:r>
              <a:rPr lang="en-US" sz="3600" dirty="0" err="1" smtClean="0"/>
              <a:t>গুণগত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নির্ধারণ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bn-BD" sz="3600" dirty="0" smtClean="0">
                <a:solidFill>
                  <a:srgbClr val="FF0000"/>
                </a:solidFill>
              </a:rPr>
              <a:t> </a:t>
            </a:r>
            <a:r>
              <a:rPr lang="bn-BD" sz="3600" dirty="0" smtClean="0"/>
              <a:t>পণ্য ডিজাইন</a:t>
            </a:r>
            <a:r>
              <a:rPr lang="en-US" sz="3600" dirty="0" smtClean="0"/>
              <a:t> 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762000" y="12954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19200" y="381000"/>
            <a:ext cx="6858000" cy="7620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পণ্য ডিজাইনের বৈশিষ্ট্য 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219200"/>
          <a:ext cx="8229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447800" y="685800"/>
            <a:ext cx="6248400" cy="914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পণ্য ডিজাইনের </a:t>
            </a:r>
            <a:r>
              <a:rPr lang="en-US" sz="3600" dirty="0" err="1" smtClean="0">
                <a:solidFill>
                  <a:srgbClr val="FF0000"/>
                </a:solidFill>
              </a:rPr>
              <a:t>পর্যায়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12954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90600" y="304800"/>
            <a:ext cx="7010400" cy="914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পণ্য ডিজাইনের </a:t>
            </a:r>
            <a:r>
              <a:rPr lang="en-US" sz="3600" dirty="0" err="1" smtClean="0">
                <a:solidFill>
                  <a:srgbClr val="FF0000"/>
                </a:solidFill>
              </a:rPr>
              <a:t>ধরন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124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স্বাগতম</vt:lpstr>
      <vt:lpstr>Slide 2</vt:lpstr>
      <vt:lpstr>Slide 3</vt:lpstr>
      <vt:lpstr>Slide 4</vt:lpstr>
      <vt:lpstr>শিখনফল</vt:lpstr>
      <vt:lpstr>  পণ্য ডিজাইন </vt:lpstr>
      <vt:lpstr>Slide 7</vt:lpstr>
      <vt:lpstr>Slide 8</vt:lpstr>
      <vt:lpstr>Slide 9</vt:lpstr>
      <vt:lpstr>একক কাজ</vt:lpstr>
      <vt:lpstr>  বাড়ির কাজ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intel</dc:creator>
  <cp:lastModifiedBy>intel</cp:lastModifiedBy>
  <cp:revision>44</cp:revision>
  <dcterms:created xsi:type="dcterms:W3CDTF">2021-01-02T13:33:23Z</dcterms:created>
  <dcterms:modified xsi:type="dcterms:W3CDTF">2021-01-03T17:03:25Z</dcterms:modified>
</cp:coreProperties>
</file>