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91" r:id="rId3"/>
    <p:sldId id="290" r:id="rId4"/>
    <p:sldId id="259" r:id="rId5"/>
    <p:sldId id="260" r:id="rId6"/>
    <p:sldId id="261" r:id="rId7"/>
    <p:sldId id="265" r:id="rId8"/>
    <p:sldId id="263" r:id="rId9"/>
    <p:sldId id="266" r:id="rId10"/>
    <p:sldId id="289" r:id="rId11"/>
    <p:sldId id="284" r:id="rId12"/>
    <p:sldId id="285" r:id="rId13"/>
    <p:sldId id="286" r:id="rId14"/>
    <p:sldId id="269" r:id="rId15"/>
    <p:sldId id="287" r:id="rId16"/>
    <p:sldId id="288" r:id="rId17"/>
    <p:sldId id="283" r:id="rId18"/>
    <p:sldId id="271" r:id="rId19"/>
    <p:sldId id="272" r:id="rId20"/>
    <p:sldId id="273" r:id="rId21"/>
    <p:sldId id="270" r:id="rId22"/>
    <p:sldId id="276" r:id="rId23"/>
    <p:sldId id="278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3300"/>
    <a:srgbClr val="FF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6" autoAdjust="0"/>
    <p:restoredTop sz="94660"/>
  </p:normalViewPr>
  <p:slideViewPr>
    <p:cSldViewPr>
      <p:cViewPr varScale="1">
        <p:scale>
          <a:sx n="85" d="100"/>
          <a:sy n="85" d="100"/>
        </p:scale>
        <p:origin x="2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38D85-8730-47AD-97C4-10AB96EDE6C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919BFC-AFE6-4666-BE54-F6A9AE4037FC}">
      <dgm:prSet phldrT="[Text]"/>
      <dgm:spPr>
        <a:solidFill>
          <a:srgbClr val="3333FF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b="1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বীরত্বসূচক উপাধি সমূহ</a:t>
          </a:r>
          <a:endParaRPr lang="en-US" b="1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CFCCD130-0BCB-4A1D-83B3-56173B9FC125}" type="parTrans" cxnId="{A2EB3E5E-0776-4686-B81B-1010835DBEB5}">
      <dgm:prSet/>
      <dgm:spPr/>
      <dgm:t>
        <a:bodyPr/>
        <a:lstStyle/>
        <a:p>
          <a:endParaRPr lang="en-US"/>
        </a:p>
      </dgm:t>
    </dgm:pt>
    <dgm:pt modelId="{91BF9365-7227-4B4B-82C4-BF30ED85C6BF}" type="sibTrans" cxnId="{A2EB3E5E-0776-4686-B81B-1010835DBEB5}">
      <dgm:prSet/>
      <dgm:spPr/>
      <dgm:t>
        <a:bodyPr/>
        <a:lstStyle/>
        <a:p>
          <a:endParaRPr lang="en-US"/>
        </a:p>
      </dgm:t>
    </dgm:pt>
    <dgm:pt modelId="{61CBB738-6D40-4164-AEBC-3D2F562E51DE}">
      <dgm:prSet phldrT="[Text]" custT="1"/>
      <dgm:spPr>
        <a:solidFill>
          <a:srgbClr val="00B050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sz="2800" b="1" dirty="0">
              <a:latin typeface="NikoshBAN" pitchFamily="2" charset="0"/>
              <a:cs typeface="NikoshBAN" pitchFamily="2" charset="0"/>
            </a:rPr>
            <a:t>বীরশ্রেষ্ঠ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6CA614B7-5138-4535-8186-6CD0EB4B6799}" type="parTrans" cxnId="{FB4D145A-BF9C-47DD-ABDA-DFDEEC43097E}">
      <dgm:prSet/>
      <dgm:spPr/>
      <dgm:t>
        <a:bodyPr/>
        <a:lstStyle/>
        <a:p>
          <a:endParaRPr lang="en-US"/>
        </a:p>
      </dgm:t>
    </dgm:pt>
    <dgm:pt modelId="{C6234B2C-F687-474E-AFC6-27D0DFBAC9A9}" type="sibTrans" cxnId="{FB4D145A-BF9C-47DD-ABDA-DFDEEC43097E}">
      <dgm:prSet/>
      <dgm:spPr/>
      <dgm:t>
        <a:bodyPr/>
        <a:lstStyle/>
        <a:p>
          <a:endParaRPr lang="en-US"/>
        </a:p>
      </dgm:t>
    </dgm:pt>
    <dgm:pt modelId="{7D1206D0-B337-4241-9FC3-4D1205F0EABB}">
      <dgm:prSet phldrT="[Text]" custT="1"/>
      <dgm:spPr>
        <a:solidFill>
          <a:schemeClr val="accent6">
            <a:lumMod val="75000"/>
          </a:schemeClr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sz="2800" b="1" dirty="0">
              <a:latin typeface="NikoshBAN" pitchFamily="2" charset="0"/>
              <a:cs typeface="NikoshBAN" pitchFamily="2" charset="0"/>
            </a:rPr>
            <a:t>বীর-উত্তম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16D96E1-B349-406C-843E-ABAE1316DAD2}" type="parTrans" cxnId="{8626216C-A627-42BB-80BA-62BDCCCD0843}">
      <dgm:prSet/>
      <dgm:spPr/>
      <dgm:t>
        <a:bodyPr/>
        <a:lstStyle/>
        <a:p>
          <a:endParaRPr lang="en-US"/>
        </a:p>
      </dgm:t>
    </dgm:pt>
    <dgm:pt modelId="{4C74D182-EF1A-4B66-A516-E16589489A47}" type="sibTrans" cxnId="{8626216C-A627-42BB-80BA-62BDCCCD0843}">
      <dgm:prSet/>
      <dgm:spPr/>
      <dgm:t>
        <a:bodyPr/>
        <a:lstStyle/>
        <a:p>
          <a:endParaRPr lang="en-US"/>
        </a:p>
      </dgm:t>
    </dgm:pt>
    <dgm:pt modelId="{F42DA714-04B1-4580-938A-BD581046B661}">
      <dgm:prSet phldrT="[Text]" custT="1"/>
      <dgm:spPr>
        <a:solidFill>
          <a:schemeClr val="accent3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sz="2800" b="1" dirty="0">
              <a:latin typeface="NikoshBAN" pitchFamily="2" charset="0"/>
              <a:cs typeface="NikoshBAN" pitchFamily="2" charset="0"/>
            </a:rPr>
            <a:t>বীর-বিক্রম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CC3728C-8D97-4050-80A6-4ED2FCB9CF13}" type="parTrans" cxnId="{D7920891-E704-4868-9ED6-D65BDE5BB639}">
      <dgm:prSet/>
      <dgm:spPr/>
      <dgm:t>
        <a:bodyPr/>
        <a:lstStyle/>
        <a:p>
          <a:endParaRPr lang="en-US"/>
        </a:p>
      </dgm:t>
    </dgm:pt>
    <dgm:pt modelId="{A0F13A7E-20F8-4B4A-928C-F4B313DC2843}" type="sibTrans" cxnId="{D7920891-E704-4868-9ED6-D65BDE5BB639}">
      <dgm:prSet/>
      <dgm:spPr/>
      <dgm:t>
        <a:bodyPr/>
        <a:lstStyle/>
        <a:p>
          <a:endParaRPr lang="en-US"/>
        </a:p>
      </dgm:t>
    </dgm:pt>
    <dgm:pt modelId="{6CC1A512-8B62-4C0F-A6F3-6A0C4975A69C}">
      <dgm:prSet phldrT="[Text]" custT="1"/>
      <dgm:spPr>
        <a:solidFill>
          <a:schemeClr val="accent4">
            <a:lumMod val="75000"/>
          </a:schemeClr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sz="2800" b="1" dirty="0">
              <a:latin typeface="NikoshBAN" pitchFamily="2" charset="0"/>
              <a:cs typeface="NikoshBAN" pitchFamily="2" charset="0"/>
            </a:rPr>
            <a:t>বীর-প্রতীক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6068E14-FC4A-4E53-887C-5995129842CC}" type="parTrans" cxnId="{1055D0F7-4C51-4424-8559-6C9DC3535BDE}">
      <dgm:prSet/>
      <dgm:spPr/>
      <dgm:t>
        <a:bodyPr/>
        <a:lstStyle/>
        <a:p>
          <a:endParaRPr lang="en-US"/>
        </a:p>
      </dgm:t>
    </dgm:pt>
    <dgm:pt modelId="{A2A9C4CB-98A1-46BD-A92E-9769E8F45D60}" type="sibTrans" cxnId="{1055D0F7-4C51-4424-8559-6C9DC3535BDE}">
      <dgm:prSet/>
      <dgm:spPr/>
      <dgm:t>
        <a:bodyPr/>
        <a:lstStyle/>
        <a:p>
          <a:endParaRPr lang="en-US"/>
        </a:p>
      </dgm:t>
    </dgm:pt>
    <dgm:pt modelId="{C79E71A3-AC81-4154-BF33-607383D5E5D2}" type="pres">
      <dgm:prSet presAssocID="{4E938D85-8730-47AD-97C4-10AB96EDE6C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F256499-35CB-4B2C-BDD2-0DAFCD5991AB}" type="pres">
      <dgm:prSet presAssocID="{C0919BFC-AFE6-4666-BE54-F6A9AE4037FC}" presName="centerShape" presStyleLbl="node0" presStyleIdx="0" presStyleCnt="1" custLinFactNeighborY="933"/>
      <dgm:spPr/>
    </dgm:pt>
    <dgm:pt modelId="{0413F115-E916-4964-901D-FB3855F153A8}" type="pres">
      <dgm:prSet presAssocID="{61CBB738-6D40-4164-AEBC-3D2F562E51DE}" presName="node" presStyleLbl="node1" presStyleIdx="0" presStyleCnt="4" custRadScaleRad="98134">
        <dgm:presLayoutVars>
          <dgm:bulletEnabled val="1"/>
        </dgm:presLayoutVars>
      </dgm:prSet>
      <dgm:spPr/>
    </dgm:pt>
    <dgm:pt modelId="{2A0D7CD9-074D-497A-BBCA-B5257093719D}" type="pres">
      <dgm:prSet presAssocID="{61CBB738-6D40-4164-AEBC-3D2F562E51DE}" presName="dummy" presStyleCnt="0"/>
      <dgm:spPr/>
    </dgm:pt>
    <dgm:pt modelId="{2A7C22EB-C445-4B02-8848-7342EC50EB00}" type="pres">
      <dgm:prSet presAssocID="{C6234B2C-F687-474E-AFC6-27D0DFBAC9A9}" presName="sibTrans" presStyleLbl="sibTrans2D1" presStyleIdx="0" presStyleCnt="4"/>
      <dgm:spPr/>
    </dgm:pt>
    <dgm:pt modelId="{302C3816-B3E9-42C6-B9DE-2C29A1806D71}" type="pres">
      <dgm:prSet presAssocID="{7D1206D0-B337-4241-9FC3-4D1205F0EABB}" presName="node" presStyleLbl="node1" presStyleIdx="1" presStyleCnt="4" custRadScaleRad="100018" custRadScaleInc="3562">
        <dgm:presLayoutVars>
          <dgm:bulletEnabled val="1"/>
        </dgm:presLayoutVars>
      </dgm:prSet>
      <dgm:spPr/>
    </dgm:pt>
    <dgm:pt modelId="{DC8AC6D9-500F-44EC-B89F-BB0C584828BF}" type="pres">
      <dgm:prSet presAssocID="{7D1206D0-B337-4241-9FC3-4D1205F0EABB}" presName="dummy" presStyleCnt="0"/>
      <dgm:spPr/>
    </dgm:pt>
    <dgm:pt modelId="{C8FC9FDB-64F8-4EA1-9448-9A678059D7C2}" type="pres">
      <dgm:prSet presAssocID="{4C74D182-EF1A-4B66-A516-E16589489A47}" presName="sibTrans" presStyleLbl="sibTrans2D1" presStyleIdx="1" presStyleCnt="4"/>
      <dgm:spPr/>
    </dgm:pt>
    <dgm:pt modelId="{3D882D30-D0F0-4B7E-8CAA-7A515C2C4A84}" type="pres">
      <dgm:prSet presAssocID="{F42DA714-04B1-4580-938A-BD581046B661}" presName="node" presStyleLbl="node1" presStyleIdx="2" presStyleCnt="4" custRadScaleRad="100664">
        <dgm:presLayoutVars>
          <dgm:bulletEnabled val="1"/>
        </dgm:presLayoutVars>
      </dgm:prSet>
      <dgm:spPr/>
    </dgm:pt>
    <dgm:pt modelId="{3B406C38-01CC-49BE-B78D-7A23C5DC9B20}" type="pres">
      <dgm:prSet presAssocID="{F42DA714-04B1-4580-938A-BD581046B661}" presName="dummy" presStyleCnt="0"/>
      <dgm:spPr/>
    </dgm:pt>
    <dgm:pt modelId="{3B5465CE-CA36-43E9-8CAA-9AC120F539E4}" type="pres">
      <dgm:prSet presAssocID="{A0F13A7E-20F8-4B4A-928C-F4B313DC2843}" presName="sibTrans" presStyleLbl="sibTrans2D1" presStyleIdx="2" presStyleCnt="4"/>
      <dgm:spPr/>
    </dgm:pt>
    <dgm:pt modelId="{CB63A56D-0FE8-4A06-BC88-B0BF5AB8DD33}" type="pres">
      <dgm:prSet presAssocID="{6CC1A512-8B62-4C0F-A6F3-6A0C4975A69C}" presName="node" presStyleLbl="node1" presStyleIdx="3" presStyleCnt="4" custRadScaleRad="100018" custRadScaleInc="-3562">
        <dgm:presLayoutVars>
          <dgm:bulletEnabled val="1"/>
        </dgm:presLayoutVars>
      </dgm:prSet>
      <dgm:spPr/>
    </dgm:pt>
    <dgm:pt modelId="{4C9900CD-1CF9-4AF2-8FA7-344753C96A1A}" type="pres">
      <dgm:prSet presAssocID="{6CC1A512-8B62-4C0F-A6F3-6A0C4975A69C}" presName="dummy" presStyleCnt="0"/>
      <dgm:spPr/>
    </dgm:pt>
    <dgm:pt modelId="{5AC9BFC0-3B25-41D1-9D6F-352A561EE348}" type="pres">
      <dgm:prSet presAssocID="{A2A9C4CB-98A1-46BD-A92E-9769E8F45D60}" presName="sibTrans" presStyleLbl="sibTrans2D1" presStyleIdx="3" presStyleCnt="4"/>
      <dgm:spPr/>
    </dgm:pt>
  </dgm:ptLst>
  <dgm:cxnLst>
    <dgm:cxn modelId="{1055D0F7-4C51-4424-8559-6C9DC3535BDE}" srcId="{C0919BFC-AFE6-4666-BE54-F6A9AE4037FC}" destId="{6CC1A512-8B62-4C0F-A6F3-6A0C4975A69C}" srcOrd="3" destOrd="0" parTransId="{F6068E14-FC4A-4E53-887C-5995129842CC}" sibTransId="{A2A9C4CB-98A1-46BD-A92E-9769E8F45D60}"/>
    <dgm:cxn modelId="{9E4CAA36-10AA-407B-9CF5-17A32E97DCB4}" type="presOf" srcId="{A0F13A7E-20F8-4B4A-928C-F4B313DC2843}" destId="{3B5465CE-CA36-43E9-8CAA-9AC120F539E4}" srcOrd="0" destOrd="0" presId="urn:microsoft.com/office/officeart/2005/8/layout/radial6"/>
    <dgm:cxn modelId="{A2EB3E5E-0776-4686-B81B-1010835DBEB5}" srcId="{4E938D85-8730-47AD-97C4-10AB96EDE6CD}" destId="{C0919BFC-AFE6-4666-BE54-F6A9AE4037FC}" srcOrd="0" destOrd="0" parTransId="{CFCCD130-0BCB-4A1D-83B3-56173B9FC125}" sibTransId="{91BF9365-7227-4B4B-82C4-BF30ED85C6BF}"/>
    <dgm:cxn modelId="{903C6933-06D4-4CF4-B5B7-6A5BB6F2F400}" type="presOf" srcId="{61CBB738-6D40-4164-AEBC-3D2F562E51DE}" destId="{0413F115-E916-4964-901D-FB3855F153A8}" srcOrd="0" destOrd="0" presId="urn:microsoft.com/office/officeart/2005/8/layout/radial6"/>
    <dgm:cxn modelId="{7C9FC31F-BBD3-4A5C-842D-262B7C6098AF}" type="presOf" srcId="{6CC1A512-8B62-4C0F-A6F3-6A0C4975A69C}" destId="{CB63A56D-0FE8-4A06-BC88-B0BF5AB8DD33}" srcOrd="0" destOrd="0" presId="urn:microsoft.com/office/officeart/2005/8/layout/radial6"/>
    <dgm:cxn modelId="{8C4C87C8-A68D-4A48-927E-EF21A5D98D01}" type="presOf" srcId="{C6234B2C-F687-474E-AFC6-27D0DFBAC9A9}" destId="{2A7C22EB-C445-4B02-8848-7342EC50EB00}" srcOrd="0" destOrd="0" presId="urn:microsoft.com/office/officeart/2005/8/layout/radial6"/>
    <dgm:cxn modelId="{FF1512CD-AB53-452E-B3CC-E8D593578B03}" type="presOf" srcId="{A2A9C4CB-98A1-46BD-A92E-9769E8F45D60}" destId="{5AC9BFC0-3B25-41D1-9D6F-352A561EE348}" srcOrd="0" destOrd="0" presId="urn:microsoft.com/office/officeart/2005/8/layout/radial6"/>
    <dgm:cxn modelId="{B030CD8E-247D-40EA-908A-976E8528DE19}" type="presOf" srcId="{F42DA714-04B1-4580-938A-BD581046B661}" destId="{3D882D30-D0F0-4B7E-8CAA-7A515C2C4A84}" srcOrd="0" destOrd="0" presId="urn:microsoft.com/office/officeart/2005/8/layout/radial6"/>
    <dgm:cxn modelId="{F80F2601-CF06-4667-834A-2E4831935629}" type="presOf" srcId="{4C74D182-EF1A-4B66-A516-E16589489A47}" destId="{C8FC9FDB-64F8-4EA1-9448-9A678059D7C2}" srcOrd="0" destOrd="0" presId="urn:microsoft.com/office/officeart/2005/8/layout/radial6"/>
    <dgm:cxn modelId="{8626216C-A627-42BB-80BA-62BDCCCD0843}" srcId="{C0919BFC-AFE6-4666-BE54-F6A9AE4037FC}" destId="{7D1206D0-B337-4241-9FC3-4D1205F0EABB}" srcOrd="1" destOrd="0" parTransId="{716D96E1-B349-406C-843E-ABAE1316DAD2}" sibTransId="{4C74D182-EF1A-4B66-A516-E16589489A47}"/>
    <dgm:cxn modelId="{D7920891-E704-4868-9ED6-D65BDE5BB639}" srcId="{C0919BFC-AFE6-4666-BE54-F6A9AE4037FC}" destId="{F42DA714-04B1-4580-938A-BD581046B661}" srcOrd="2" destOrd="0" parTransId="{FCC3728C-8D97-4050-80A6-4ED2FCB9CF13}" sibTransId="{A0F13A7E-20F8-4B4A-928C-F4B313DC2843}"/>
    <dgm:cxn modelId="{15898AB4-0B87-458E-ACB1-BC94F25157A3}" type="presOf" srcId="{4E938D85-8730-47AD-97C4-10AB96EDE6CD}" destId="{C79E71A3-AC81-4154-BF33-607383D5E5D2}" srcOrd="0" destOrd="0" presId="urn:microsoft.com/office/officeart/2005/8/layout/radial6"/>
    <dgm:cxn modelId="{FB4D145A-BF9C-47DD-ABDA-DFDEEC43097E}" srcId="{C0919BFC-AFE6-4666-BE54-F6A9AE4037FC}" destId="{61CBB738-6D40-4164-AEBC-3D2F562E51DE}" srcOrd="0" destOrd="0" parTransId="{6CA614B7-5138-4535-8186-6CD0EB4B6799}" sibTransId="{C6234B2C-F687-474E-AFC6-27D0DFBAC9A9}"/>
    <dgm:cxn modelId="{78E6D9A3-8E1A-4D24-AB6D-A20923F9A721}" type="presOf" srcId="{C0919BFC-AFE6-4666-BE54-F6A9AE4037FC}" destId="{4F256499-35CB-4B2C-BDD2-0DAFCD5991AB}" srcOrd="0" destOrd="0" presId="urn:microsoft.com/office/officeart/2005/8/layout/radial6"/>
    <dgm:cxn modelId="{31DBC2EE-8E88-46A4-A038-439283326FC6}" type="presOf" srcId="{7D1206D0-B337-4241-9FC3-4D1205F0EABB}" destId="{302C3816-B3E9-42C6-B9DE-2C29A1806D71}" srcOrd="0" destOrd="0" presId="urn:microsoft.com/office/officeart/2005/8/layout/radial6"/>
    <dgm:cxn modelId="{2CC797AD-78F2-42AC-B452-DE77A7728B55}" type="presParOf" srcId="{C79E71A3-AC81-4154-BF33-607383D5E5D2}" destId="{4F256499-35CB-4B2C-BDD2-0DAFCD5991AB}" srcOrd="0" destOrd="0" presId="urn:microsoft.com/office/officeart/2005/8/layout/radial6"/>
    <dgm:cxn modelId="{DF88C962-2852-4FA3-885B-F2AAA05FFC2F}" type="presParOf" srcId="{C79E71A3-AC81-4154-BF33-607383D5E5D2}" destId="{0413F115-E916-4964-901D-FB3855F153A8}" srcOrd="1" destOrd="0" presId="urn:microsoft.com/office/officeart/2005/8/layout/radial6"/>
    <dgm:cxn modelId="{07B35A3E-739B-4460-94B9-29C02EE31707}" type="presParOf" srcId="{C79E71A3-AC81-4154-BF33-607383D5E5D2}" destId="{2A0D7CD9-074D-497A-BBCA-B5257093719D}" srcOrd="2" destOrd="0" presId="urn:microsoft.com/office/officeart/2005/8/layout/radial6"/>
    <dgm:cxn modelId="{B0340AFA-FFDA-438E-9F5F-498FD569ACAF}" type="presParOf" srcId="{C79E71A3-AC81-4154-BF33-607383D5E5D2}" destId="{2A7C22EB-C445-4B02-8848-7342EC50EB00}" srcOrd="3" destOrd="0" presId="urn:microsoft.com/office/officeart/2005/8/layout/radial6"/>
    <dgm:cxn modelId="{5A0B0F02-F8F3-4D25-AE55-22A59BE6D76B}" type="presParOf" srcId="{C79E71A3-AC81-4154-BF33-607383D5E5D2}" destId="{302C3816-B3E9-42C6-B9DE-2C29A1806D71}" srcOrd="4" destOrd="0" presId="urn:microsoft.com/office/officeart/2005/8/layout/radial6"/>
    <dgm:cxn modelId="{4DBD4C11-4E82-4B1D-93F2-AC0A15B56CA1}" type="presParOf" srcId="{C79E71A3-AC81-4154-BF33-607383D5E5D2}" destId="{DC8AC6D9-500F-44EC-B89F-BB0C584828BF}" srcOrd="5" destOrd="0" presId="urn:microsoft.com/office/officeart/2005/8/layout/radial6"/>
    <dgm:cxn modelId="{85A9FEAC-0C68-4E7E-9EBD-7CAC860A1AAE}" type="presParOf" srcId="{C79E71A3-AC81-4154-BF33-607383D5E5D2}" destId="{C8FC9FDB-64F8-4EA1-9448-9A678059D7C2}" srcOrd="6" destOrd="0" presId="urn:microsoft.com/office/officeart/2005/8/layout/radial6"/>
    <dgm:cxn modelId="{C39F4490-8D7C-440B-B0BD-7D061E000961}" type="presParOf" srcId="{C79E71A3-AC81-4154-BF33-607383D5E5D2}" destId="{3D882D30-D0F0-4B7E-8CAA-7A515C2C4A84}" srcOrd="7" destOrd="0" presId="urn:microsoft.com/office/officeart/2005/8/layout/radial6"/>
    <dgm:cxn modelId="{245DFB50-45DE-4E93-BB96-71004C1016CD}" type="presParOf" srcId="{C79E71A3-AC81-4154-BF33-607383D5E5D2}" destId="{3B406C38-01CC-49BE-B78D-7A23C5DC9B20}" srcOrd="8" destOrd="0" presId="urn:microsoft.com/office/officeart/2005/8/layout/radial6"/>
    <dgm:cxn modelId="{C83D5F2A-AC79-4541-9E19-F6CF8A073D34}" type="presParOf" srcId="{C79E71A3-AC81-4154-BF33-607383D5E5D2}" destId="{3B5465CE-CA36-43E9-8CAA-9AC120F539E4}" srcOrd="9" destOrd="0" presId="urn:microsoft.com/office/officeart/2005/8/layout/radial6"/>
    <dgm:cxn modelId="{5AC4BB46-D454-4E15-8033-6405C674CB5F}" type="presParOf" srcId="{C79E71A3-AC81-4154-BF33-607383D5E5D2}" destId="{CB63A56D-0FE8-4A06-BC88-B0BF5AB8DD33}" srcOrd="10" destOrd="0" presId="urn:microsoft.com/office/officeart/2005/8/layout/radial6"/>
    <dgm:cxn modelId="{0AB3CC40-A1AF-4DDA-9A0D-A475F7E1333D}" type="presParOf" srcId="{C79E71A3-AC81-4154-BF33-607383D5E5D2}" destId="{4C9900CD-1CF9-4AF2-8FA7-344753C96A1A}" srcOrd="11" destOrd="0" presId="urn:microsoft.com/office/officeart/2005/8/layout/radial6"/>
    <dgm:cxn modelId="{CFA2AB4E-CF8A-49DA-AA46-3C8F3931B401}" type="presParOf" srcId="{C79E71A3-AC81-4154-BF33-607383D5E5D2}" destId="{5AC9BFC0-3B25-41D1-9D6F-352A561EE34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9BFC0-3B25-41D1-9D6F-352A561EE348}">
      <dsp:nvSpPr>
        <dsp:cNvPr id="0" name=""/>
        <dsp:cNvSpPr/>
      </dsp:nvSpPr>
      <dsp:spPr>
        <a:xfrm>
          <a:off x="1684363" y="735992"/>
          <a:ext cx="4632246" cy="4632246"/>
        </a:xfrm>
        <a:prstGeom prst="blockArc">
          <a:avLst>
            <a:gd name="adj1" fmla="val 10800025"/>
            <a:gd name="adj2" fmla="val 16200021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465CE-CA36-43E9-8CAA-9AC120F539E4}">
      <dsp:nvSpPr>
        <dsp:cNvPr id="0" name=""/>
        <dsp:cNvSpPr/>
      </dsp:nvSpPr>
      <dsp:spPr>
        <a:xfrm>
          <a:off x="1683987" y="694729"/>
          <a:ext cx="4632246" cy="4632246"/>
        </a:xfrm>
        <a:prstGeom prst="blockArc">
          <a:avLst>
            <a:gd name="adj1" fmla="val 5399408"/>
            <a:gd name="adj2" fmla="val 1073732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C9FDB-64F8-4EA1-9448-9A678059D7C2}">
      <dsp:nvSpPr>
        <dsp:cNvPr id="0" name=""/>
        <dsp:cNvSpPr/>
      </dsp:nvSpPr>
      <dsp:spPr>
        <a:xfrm>
          <a:off x="1684766" y="694729"/>
          <a:ext cx="4632246" cy="4632246"/>
        </a:xfrm>
        <a:prstGeom prst="blockArc">
          <a:avLst>
            <a:gd name="adj1" fmla="val 62680"/>
            <a:gd name="adj2" fmla="val 5400592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C22EB-C445-4B02-8848-7342EC50EB00}">
      <dsp:nvSpPr>
        <dsp:cNvPr id="0" name=""/>
        <dsp:cNvSpPr/>
      </dsp:nvSpPr>
      <dsp:spPr>
        <a:xfrm>
          <a:off x="1684390" y="735992"/>
          <a:ext cx="4632246" cy="4632246"/>
        </a:xfrm>
        <a:prstGeom prst="blockArc">
          <a:avLst>
            <a:gd name="adj1" fmla="val 16199979"/>
            <a:gd name="adj2" fmla="val 21599975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56499-35CB-4B2C-BDD2-0DAFCD5991AB}">
      <dsp:nvSpPr>
        <dsp:cNvPr id="0" name=""/>
        <dsp:cNvSpPr/>
      </dsp:nvSpPr>
      <dsp:spPr>
        <a:xfrm>
          <a:off x="2933960" y="1985576"/>
          <a:ext cx="2133079" cy="2133079"/>
        </a:xfrm>
        <a:prstGeom prst="ellipse">
          <a:avLst/>
        </a:prstGeom>
        <a:solidFill>
          <a:srgbClr val="333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500" b="1" kern="1200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বীরত্বসূচক উপাধি সমূহ</a:t>
          </a:r>
          <a:endParaRPr lang="en-US" sz="3500" b="1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3246342" y="2297958"/>
        <a:ext cx="1508315" cy="1508315"/>
      </dsp:txXfrm>
    </dsp:sp>
    <dsp:sp modelId="{0413F115-E916-4964-901D-FB3855F153A8}">
      <dsp:nvSpPr>
        <dsp:cNvPr id="0" name=""/>
        <dsp:cNvSpPr/>
      </dsp:nvSpPr>
      <dsp:spPr>
        <a:xfrm>
          <a:off x="3253922" y="43168"/>
          <a:ext cx="1493155" cy="149315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b="1" kern="1200" dirty="0">
              <a:latin typeface="NikoshBAN" pitchFamily="2" charset="0"/>
              <a:cs typeface="NikoshBAN" pitchFamily="2" charset="0"/>
            </a:rPr>
            <a:t>বীরশ্রেষ্ঠ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472589" y="261835"/>
        <a:ext cx="1055821" cy="1055821"/>
      </dsp:txXfrm>
    </dsp:sp>
    <dsp:sp modelId="{302C3816-B3E9-42C6-B9DE-2C29A1806D71}">
      <dsp:nvSpPr>
        <dsp:cNvPr id="0" name=""/>
        <dsp:cNvSpPr/>
      </dsp:nvSpPr>
      <dsp:spPr>
        <a:xfrm>
          <a:off x="5516305" y="2305521"/>
          <a:ext cx="1493155" cy="149315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b="1" kern="1200" dirty="0">
              <a:latin typeface="NikoshBAN" pitchFamily="2" charset="0"/>
              <a:cs typeface="NikoshBAN" pitchFamily="2" charset="0"/>
            </a:rPr>
            <a:t>বীর-উত্তম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734972" y="2524188"/>
        <a:ext cx="1055821" cy="1055821"/>
      </dsp:txXfrm>
    </dsp:sp>
    <dsp:sp modelId="{3D882D30-D0F0-4B7E-8CAA-7A515C2C4A84}">
      <dsp:nvSpPr>
        <dsp:cNvPr id="0" name=""/>
        <dsp:cNvSpPr/>
      </dsp:nvSpPr>
      <dsp:spPr>
        <a:xfrm>
          <a:off x="3253922" y="4526644"/>
          <a:ext cx="1493155" cy="1493155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b="1" kern="1200" dirty="0">
              <a:latin typeface="NikoshBAN" pitchFamily="2" charset="0"/>
              <a:cs typeface="NikoshBAN" pitchFamily="2" charset="0"/>
            </a:rPr>
            <a:t>বীর-বিক্রম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472589" y="4745311"/>
        <a:ext cx="1055821" cy="1055821"/>
      </dsp:txXfrm>
    </dsp:sp>
    <dsp:sp modelId="{CB63A56D-0FE8-4A06-BC88-B0BF5AB8DD33}">
      <dsp:nvSpPr>
        <dsp:cNvPr id="0" name=""/>
        <dsp:cNvSpPr/>
      </dsp:nvSpPr>
      <dsp:spPr>
        <a:xfrm>
          <a:off x="991539" y="2305521"/>
          <a:ext cx="1493155" cy="1493155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b="1" kern="1200" dirty="0">
              <a:latin typeface="NikoshBAN" pitchFamily="2" charset="0"/>
              <a:cs typeface="NikoshBAN" pitchFamily="2" charset="0"/>
            </a:rPr>
            <a:t>বীর-প্রতীক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210206" y="2524188"/>
        <a:ext cx="1055821" cy="1055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E11B-D90D-4073-8EF6-38DC83441A4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5.jpeg"/><Relationship Id="rId7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533400" y="-152400"/>
            <a:ext cx="8077200" cy="186204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15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3333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 শুভেচ্ছা</a:t>
            </a:r>
            <a:endParaRPr lang="en-US" sz="115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3333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ed-roses-flower-rose-pictures-5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5000" y="2819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butterfly.gif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60771">
            <a:off x="2166051" y="2570919"/>
            <a:ext cx="2590689" cy="140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সিপাহি হামিদুর রহমান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3048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ফ্লাইট লেফটেন্যান্ট মতিউর রহমান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স্কোয়াড্রন লিডার রুহুল আমিন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সিপাহি মোস্তফা কামাল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ল্যান্স নায়েক নূর মোহাম্মদ শেখ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ল্যান্স নায়েক মুন্সি আবদুর রউফ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ক্যাপ্টেন মহিউদ্দিন জাহাঙ্গীর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609600"/>
            <a:ext cx="4419600" cy="990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 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96128" y="2320016"/>
            <a:ext cx="2057400" cy="18288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2389152" y="2320016"/>
            <a:ext cx="2057400" cy="1828800"/>
          </a:xfrm>
          <a:prstGeom prst="flowChartProcess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703288" y="2325876"/>
            <a:ext cx="2057400" cy="1828800"/>
          </a:xfrm>
          <a:prstGeom prst="flowChartProcess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88124" y="2320016"/>
            <a:ext cx="2057400" cy="1828800"/>
          </a:xfrm>
          <a:prstGeom prst="flowChartProcess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1219200" y="4453616"/>
            <a:ext cx="2057400" cy="1828800"/>
          </a:xfrm>
          <a:prstGeom prst="flowChartProcess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3581400" y="4453616"/>
            <a:ext cx="2057400" cy="1828800"/>
          </a:xfrm>
          <a:prstGeom prst="flowChartProcess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5867400" y="4453616"/>
            <a:ext cx="2057400" cy="1828800"/>
          </a:xfrm>
          <a:prstGeom prst="flowChartProcess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 advAuto="0"/>
      <p:bldP spid="5" grpId="0" build="p" animBg="1" advAuto="0"/>
      <p:bldP spid="7" grpId="0" build="p" animBg="1" advAuto="0"/>
      <p:bldP spid="8" grpId="0" build="p" animBg="1" advAuto="0"/>
      <p:bldP spid="9" grpId="0" build="p" animBg="1" advAuto="0"/>
      <p:bldP spid="10" grpId="0" build="p" animBg="1" advAuto="0"/>
      <p:bldP spid="11" grpId="0" build="p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90800" y="762000"/>
            <a:ext cx="3810000" cy="15240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বীর-উত্তম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200400"/>
            <a:ext cx="8077200" cy="304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 সাহসিকতা ও ত্যাগের জন্য এটি দ্বিতীয় বীরত্বসূচক</a:t>
            </a:r>
          </a:p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পুরস্কার।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90800" y="685800"/>
            <a:ext cx="3810000" cy="15240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বীর-বিক্রম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124200"/>
            <a:ext cx="8077200" cy="304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 সাহসিকতা ও ত্যাগের জন্য এটি তৃতীয় বীরত্বসূচক</a:t>
            </a:r>
          </a:p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পুরস্কার।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56388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আবদুল্লা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মামুন</a:t>
            </a:r>
            <a:endParaRPr lang="bn-BD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>
              <a:defRPr/>
            </a:pP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হাজাতিয়া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লালমাই,কুমিল্লা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6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0"/>
            <a:ext cx="8077200" cy="304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 সাহসিকতা ও ত্যাগের জন্য এটি চতুর্থ বীরত্বসূচক</a:t>
            </a:r>
          </a:p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পুরস্কার।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590800" y="685800"/>
            <a:ext cx="3810000" cy="1524000"/>
          </a:xfrm>
          <a:prstGeom prst="flowChartTerminator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বীর-প্রতীক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33400" y="304800"/>
          <a:ext cx="8001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256499-35CB-4B2C-BDD2-0DAFCD599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4F256499-35CB-4B2C-BDD2-0DAFCD599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13F115-E916-4964-901D-FB3855F15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413F115-E916-4964-901D-FB3855F15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7C22EB-C445-4B02-8848-7342EC50E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2A7C22EB-C445-4B02-8848-7342EC50E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2C3816-B3E9-42C6-B9DE-2C29A1806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302C3816-B3E9-42C6-B9DE-2C29A1806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FC9FDB-64F8-4EA1-9448-9A678059D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C8FC9FDB-64F8-4EA1-9448-9A678059D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882D30-D0F0-4B7E-8CAA-7A515C2C4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3D882D30-D0F0-4B7E-8CAA-7A515C2C4A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5465CE-CA36-43E9-8CAA-9AC120F53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3B5465CE-CA36-43E9-8CAA-9AC120F53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63A56D-0FE8-4A06-BC88-B0BF5AB8D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CB63A56D-0FE8-4A06-BC88-B0BF5AB8D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C9BFC0-3B25-41D1-9D6F-352A561EE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5AC9BFC0-3B25-41D1-9D6F-352A561EE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533400" y="304800"/>
            <a:ext cx="8001000" cy="914400"/>
          </a:xfrm>
          <a:prstGeom prst="flowChartTerminator">
            <a:avLst/>
          </a:prstGeom>
          <a:solidFill>
            <a:schemeClr val="bg2">
              <a:lumMod val="50000"/>
            </a:schemeClr>
          </a:solidFill>
          <a:ln w="7620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895600"/>
            <a:ext cx="4343400" cy="3733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 জন বীরশ্রেষ্ঠের নাম খাতায় লিখ।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1524000"/>
            <a:ext cx="35814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দলঃ বেলী</a:t>
            </a:r>
            <a:endParaRPr lang="en-US" sz="8000" b="1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3000" y="2895600"/>
            <a:ext cx="3962400" cy="3657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মুক্তিযোদ্ধে বীরত্বসূচক রাষ্ট্রীয় উপাধি গুলোর নাম খাতায় লিখ।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29200" y="1524000"/>
            <a:ext cx="358140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দলঃ টগর</a:t>
            </a:r>
            <a:endParaRPr lang="en-US" sz="8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457200" y="533400"/>
            <a:ext cx="8229600" cy="990600"/>
          </a:xfrm>
          <a:prstGeom prst="downArrowCallou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 মূল্যায়ন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1905000"/>
            <a:ext cx="8382000" cy="4495800"/>
          </a:xfrm>
          <a:prstGeom prst="round2DiagRect">
            <a:avLst/>
          </a:prstGeom>
          <a:solidFill>
            <a:schemeClr val="bg2"/>
          </a:solidFill>
          <a:ln w="762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	সাতজন বীরশ্রেষ্ঠের নাম কী কী বল?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মুক্তিযুদ্ধের সাহসিকতা ও ত্যাগের জন্য  তৃতীয় 	বীরত্বসূচক উপাধির নাম কী ?</a:t>
            </a: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	মুক্তিযুদ্ধের সাহসিকতা ও ত্যাগের জন্য  চতুর্থ 	বীরত্বসূচক উপাধির নাম কী ?</a:t>
            </a: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মুক্তিযুদ্ধের সাহসিকতা ও ত্যাগের জন্য  প্রথম  	বীরত্বসূচক উপাধির নাম কী ?</a:t>
            </a:r>
          </a:p>
          <a:p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115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eautiful-pink-flow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7801"/>
            <a:ext cx="9144000" cy="5410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438400"/>
            <a:ext cx="8077200" cy="381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bn-BD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বিশ্বপরিচয়                </a:t>
            </a:r>
            <a:r>
              <a:rPr lang="bn-BD" sz="60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 পঞ্চম</a:t>
            </a:r>
            <a:endParaRPr lang="en-US" sz="60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অধ্যায়ঃ প্রথম                                       সময়ঃ ৪০ মিনিট</a:t>
            </a:r>
            <a:endParaRPr lang="en-US" sz="6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066800" y="304800"/>
            <a:ext cx="6858000" cy="18288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পরিচিতি</a:t>
            </a:r>
            <a:endParaRPr lang="en-US" sz="9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2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685800" y="685800"/>
            <a:ext cx="7696200" cy="5486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92D05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cksha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685800" y="685800"/>
            <a:ext cx="7696200" cy="54102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B05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hiu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685800" y="609600"/>
            <a:ext cx="7848600" cy="5562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B0F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1600200"/>
            <a:ext cx="7543800" cy="3886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</a:p>
          <a:p>
            <a:pPr algn="ctr"/>
            <a:r>
              <a:rPr lang="bn-BD" sz="6000" b="1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মুক্তিযোদ্ধাদের রাষ্ট্রীয় উপাধি</a:t>
            </a:r>
          </a:p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পৃষ্ঠা নং- ১০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534650"/>
            <a:ext cx="50292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514600"/>
            <a:ext cx="8458200" cy="381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১৪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.2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সাতজন বীরশ্রেষ্ঠের নাম বলতে ও লিখতে পারবে।   ১৪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.2.3 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যুদ্ধে অবদানের স্বীকৃতি হিসেবে দেওয়া উপাধিগুলোর নাম বলতে ও লিখতে পারবে 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609600"/>
            <a:ext cx="3886200" cy="12192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  <a:prstDash val="soli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বীরশ্রেষ্ঠ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819400"/>
            <a:ext cx="8001000" cy="3505200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 সর্বোচ্চ বীরত্বসূচক পুরস্কার। মুক্তিযুদ্ধে অসীম সাহসীকতার সাথে যুদ্ধ করতে গিয়ে যাঁরা শহিদ হয়েছেন এটি তাঁদেরকে দেয়া হয়েছে। এ পর্যন্ত সাত জন এ খেতাবে ভূষিত হয়েছেন।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210</Words>
  <Application>Microsoft Office PowerPoint</Application>
  <PresentationFormat>On-screen Show (4:3)</PresentationFormat>
  <Paragraphs>64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Dpe</cp:lastModifiedBy>
  <cp:revision>188</cp:revision>
  <dcterms:created xsi:type="dcterms:W3CDTF">2015-06-21T07:43:28Z</dcterms:created>
  <dcterms:modified xsi:type="dcterms:W3CDTF">2021-01-02T14:58:18Z</dcterms:modified>
</cp:coreProperties>
</file>