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75" r:id="rId7"/>
    <p:sldId id="270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1" r:id="rId16"/>
    <p:sldId id="273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BE37-1703-3044-954A-48A3A3850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98B67-7D5F-8449-B41F-BCB8D1EE9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C87AC-69AE-EE4C-8A29-A6D833C7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66796-C5BD-4C4C-880B-F2AD6CF0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D6F87-2F21-8045-BD81-DDC0DAA6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8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DF29-8EB0-754D-95DA-6B41D1044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4DE5F-2791-094F-B350-2357E532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03991-99A2-E54C-8EEC-97F81CEC3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BE8EB-4C8E-3F42-A009-CFB4F4D3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7B9C6-CC03-1C45-8AB1-43A5060E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1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CB6AC-72F3-AE40-A4A6-4447D4DBC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06A65-640A-0F4E-9AFB-4B4F27BF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5D58E-8303-CC40-8324-CDE94C66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746E6-5201-5E4A-8DAD-9FB32678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E8221-1653-0C43-84E5-1DEA1B4E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E857-8D2A-0C4E-B52D-8622CD5B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EA653-76FA-1747-987C-9E680D4F4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5177F-E0CE-F94D-9477-B90D4F547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C0299-ED71-0346-8CBF-A7025298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9D43B-C7B5-274B-905F-AC2B65CF4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7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9C5CB-C6C4-7640-ADD8-94FDA297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80ACF-EE73-6F44-8A17-26D22E4D7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17512-616A-A049-AAE7-C5722A59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EADE2-4211-7144-A82F-FC88BD66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F605A-A059-C642-97FC-D5C29B90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6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42F94-C378-DD47-8A24-9C26CDEA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41FC-22F6-0F47-91B4-98D42346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42BAD-23F9-A141-BF66-C7A4EE39D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0BA31-2478-2341-BE8E-43CEDFCA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4F0A1-BC24-6544-941B-8158993F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D20F6-BD3F-FC45-842C-FB5AE488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5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AB9B7-ACDA-1F41-A37B-27D38377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4985-35AD-8144-A962-4DB17921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81D46-D4C9-BB44-BEAF-5A16BC5AF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BEE20-ADDC-F24C-B82C-1D82F80E6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49B57-A4B7-F240-8A37-2727ADF3E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2C74C-2F48-384E-AAFA-AB71E303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C02D22-8969-954F-8661-37ECED62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64F6A-1445-C742-985E-D3B727DC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6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F9FF-37CA-2E43-9AC7-773ADA49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31415-DAA1-D649-B73C-A8E5D28C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FE780-6BA1-324D-AAF8-0F26498D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EA503-0602-6949-A806-DB2658C8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6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E3D2C-703A-F64E-88E8-AFC3CB6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B1DB3-3E26-8F4C-9C15-AEF18C4A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33A80-4C25-B046-A978-F9B0FD08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8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D50C-991C-A640-81F9-6220C5C4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1BCA1-7131-A340-9547-F5CFB5351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A8DA7-7F61-E34C-8F18-BD2092D97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0CCEB-7983-D941-9936-F0DA8F58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01855-5067-BE4B-B92D-1C12E417B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1FFB9-2D7E-7F47-A1DC-D4595A2F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24AF-8A57-554C-921A-8040E625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2FE49-2601-0946-AB49-FA31C0B88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24AAA-8C64-6B47-BB61-9E20ACBFA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CCABF-9D97-D640-AEA4-C28CC101D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CFF3-22AC-244B-8F1C-ABFA72FE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26912-DAD0-9C41-9771-32F9EDB2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1C1AE-B901-E24F-9ED3-91268506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E58EA-11ED-2E48-B49C-75CA70CF9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25E8-8330-B34E-8BEB-974508BC9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3EF4-1267-F54B-B052-DFEC14A975B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07033-70B5-CA48-8BFA-054A58251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473F3-922D-F64A-84FF-45D1DAC11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A32BC-30BA-2844-B89E-51348C2F5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2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3280-F7E8-2647-9A37-6F56E9E8F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90625" y="3069035"/>
            <a:ext cx="9144000" cy="2387600"/>
          </a:xfrm>
        </p:spPr>
        <p:txBody>
          <a:bodyPr/>
          <a:lstStyle/>
          <a:p>
            <a:r>
              <a:rPr lang="en-US"/>
              <a:t>স্বাগত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8F304-82F7-5348-A584-4343E4F9B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C733FE-E163-CB45-BAFC-95F9012A2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3324621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5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B26AB-2537-B54C-A5ED-65736EC4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34" y="18255"/>
            <a:ext cx="10515600" cy="1325563"/>
          </a:xfrm>
        </p:spPr>
        <p:txBody>
          <a:bodyPr/>
          <a:lstStyle/>
          <a:p>
            <a:r>
              <a:rPr lang="en-US"/>
              <a:t>জনগনকে সচেতন করা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58303E9-3732-A84B-A85A-BFF7B5527D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05423"/>
            <a:ext cx="5181600" cy="339174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7BF96-351A-1540-8DC9-828A3A4E96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সমাজের অশিক্ষিত ও অসচেতন মানুষকে বিভিন্ন বিষয়ে সচেতন করতে সমাজকর্ম শিক্ষার প্রয়োজন। যেমন অপরিণত বয়সে বিয়ে হলে  জটিল সমস্যা হয়। তাই এ বিষয়ে সচেতনতা বৃদ্ধিতে সমাজকর্মের গুরুত্ব অনেক।           </a:t>
            </a:r>
          </a:p>
        </p:txBody>
      </p:sp>
    </p:spTree>
    <p:extLst>
      <p:ext uri="{BB962C8B-B14F-4D97-AF65-F5344CB8AC3E}">
        <p14:creationId xmlns:p14="http://schemas.microsoft.com/office/powerpoint/2010/main" val="4254035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63964-28F8-114A-BA97-98FCBC6E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সম্পদের সুষ্ঠু ব্যবহার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5821E17-DE59-0D4B-9B9F-E7EA9604AF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87" y="3177381"/>
            <a:ext cx="3324225" cy="164782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07910-8AA1-2249-A778-635746690C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একটি সক্ষমকারী প্রক্রিয়া।  এতে বিশ্বাস করা হয় যে, সম্পদের সুষ্ঠু ব্যবহার নিশ্চিত হলে  মানুষ সমস্যাগ্রস্ত হয়ে পড়বে না। সম্পদের সুষম বণ্টনের জন্য সমাজকর্মের জ্ঞান অর্জন প্রয়োজন।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3935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403B-C2F2-0749-9430-EB380816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মানবসম্পদ উন্নয়নের কৌশল জানা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7F0D56C-8024-C342-AC76-EF5C2BC5BE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0841"/>
            <a:ext cx="5181600" cy="344090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9A25C-A15E-304A-A22C-A66937D8C2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 মানবসম্পদ উন্নয়নের প্রক্রিয়া ও  কৌশল নিয়ে আলোচনা করে। তাছাড়া ব্যক্তির সুপ্ত প্রতিভার বিকাশ এবং দলীয় কর্মসূচির মাধ্যমে সদস্যদের  প্রতিভার উন্নয়ন নিয়ে সমাজকর্ম আলোচনা করে।     </a:t>
            </a:r>
          </a:p>
        </p:txBody>
      </p:sp>
    </p:spTree>
    <p:extLst>
      <p:ext uri="{BB962C8B-B14F-4D97-AF65-F5344CB8AC3E}">
        <p14:creationId xmlns:p14="http://schemas.microsoft.com/office/powerpoint/2010/main" val="411020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55733-CC67-434F-98DE-D8D5D103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সমাজকর্ম পাঠের বহুমুখী প্রয়োজনীয়তা উপলব্ধি করে Walter A. Friedlander বলেন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FC9614E-BB1F-0C41-95DC-B9B042F9837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2096294"/>
            <a:ext cx="2533650" cy="38100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06C8A-880C-B946-A100-E14539E22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0059" y="184348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“আধুনিক  শিল্পসমাজে সমাজকর্ম আমাদের জীবন ও সংস্কৃতির এমন এক গুরুত্বপূর্ণ অংশে পরিণত হয়েছে যে, এর মৌলিক দর্শন, কাঠামো ও কার্যাবলি সম্পর্কিত জ্ঞান প্রতিটি শিক্ষিত নাগরিকের জন্যই প্রয়োজনীয় হয়ে পড়েছে।”        </a:t>
            </a:r>
          </a:p>
        </p:txBody>
      </p:sp>
    </p:spTree>
    <p:extLst>
      <p:ext uri="{BB962C8B-B14F-4D97-AF65-F5344CB8AC3E}">
        <p14:creationId xmlns:p14="http://schemas.microsoft.com/office/powerpoint/2010/main" val="406358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0143-A06F-5040-848A-249674E43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কর্মসূচি পরিচালনায় জ্ঞানের উত্স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356507B-E180-2C42-8E14-65BFA61D0EB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929" y="1825625"/>
            <a:ext cx="3320141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611E9-F03E-FA42-BD83-DFF235A7E7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সমাজকল্যাণমূলক কর্মসূচি পরিচালনায় সমাজকর্মের জ্ঞানের প্রয়োজনীয়তা অপরিসীম। সমাজকর্ম প্রশাসন কর্মী উন্নয়ন, প্রশিক্ষণ, সমাযোজন, সমন্বয়, তত্ত্বাবধান, পরীবিক্ষণ, পরিচালন, মূল্যায়ম প্রভৃতি বিষয় নিয়ে আলোচনা করে।  কর্মসূচি পরিচালনার জন্য সমাজকর্মের জ্ঞান অপরিহার্য।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2499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A8B55-0E5E-4542-9131-955CEF2C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এছাড়াও যেসব ক্ষেত্রে সমাজকর্ম শিক্ষার প্রয়োজন রয়েছে।  যেমন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E4DB8-DB39-9846-820D-438450FF5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১) সামাজিক নীতি ও পরিকল্পনা প্রণয়ন;</a:t>
            </a:r>
          </a:p>
          <a:p>
            <a:pPr marL="0" indent="0">
              <a:buNone/>
            </a:pPr>
            <a:r>
              <a:rPr lang="en-US"/>
              <a:t>২) মানব বিকাশ,  আচরণ ও সামাজিক উন্নয়ন সম্পর্কিত জ্ঞান;</a:t>
            </a:r>
          </a:p>
          <a:p>
            <a:pPr marL="0" indent="0">
              <a:buNone/>
            </a:pPr>
            <a:r>
              <a:rPr lang="en-US"/>
              <a:t>৩) শিশু, নারী ও প্রবীণদের অধিকার পরিস্থিতি এবং অধিকার প্রতিষ্ঠায় প্রয়োজনীয় পদক্ষেপ সংশ্লিষ্ট জ্ঞান;</a:t>
            </a:r>
          </a:p>
          <a:p>
            <a:pPr marL="0" indent="0">
              <a:buNone/>
            </a:pPr>
            <a:r>
              <a:rPr lang="en-US"/>
              <a:t>৪) বিভিন্ন রকমের রোগ ও মানসিক স্বাস্থ্য বিষয়ক জ্ঞান;</a:t>
            </a:r>
          </a:p>
          <a:p>
            <a:pPr marL="0" indent="0">
              <a:buNone/>
            </a:pPr>
            <a:r>
              <a:rPr lang="en-US"/>
              <a:t>৫) সামাজিক আইনের বিধি বিধান সম্পর্কিত জ্ঞান;</a:t>
            </a:r>
          </a:p>
          <a:p>
            <a:pPr marL="0" indent="0">
              <a:buNone/>
            </a:pPr>
            <a:r>
              <a:rPr lang="en-US"/>
              <a:t>৬) সর্বোপরি তাত্ত্বিক জ্ঞানকে ব্যবহারিক ক্ষেত্রে প্রয়োগ করার হাতে কলমে </a:t>
            </a:r>
          </a:p>
          <a:p>
            <a:pPr marL="0" indent="0">
              <a:buNone/>
            </a:pPr>
            <a:r>
              <a:rPr lang="en-US"/>
              <a:t>শিক্ষা।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07074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263A-0B8F-BE46-9E74-4F499767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দলীয় কাজ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49D46-CE0F-CA49-BD52-453750351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সমাজকর্ম শিক্ষার প্রয়োজনীয়তা ব্যাখ্যা কর।    </a:t>
            </a:r>
          </a:p>
        </p:txBody>
      </p:sp>
    </p:spTree>
    <p:extLst>
      <p:ext uri="{BB962C8B-B14F-4D97-AF65-F5344CB8AC3E}">
        <p14:creationId xmlns:p14="http://schemas.microsoft.com/office/powerpoint/2010/main" val="478253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D1C12-458B-324F-AD64-72333CAE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ধন্যবাদ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05B5B-EA32-AD45-8818-DAB19743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কনটেন্ট দেখার জন্য আন্তরিক ধন্যবাদ ।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12BAF90-BB02-8B40-9B83-BC4A04B39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660" y="1291960"/>
            <a:ext cx="2357273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9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32A0-F1BA-E741-AEEE-B2CAE69B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সমাজকর্ম শিক্ষার গুরুত্ব সাধারণ শিক্ষার মতোই গুরুত্বপূর্ণ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5AAE8-F9FA-D346-BEE8-7CCBA4243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মানুষের অসীম চাহিদাকে সীমিত সম্পদের মাধ্যমে পূরণ করার জন্য সনাজকর্ম প্রচেষ্টা চালায়। এক্ষেত্রে সমাজকর্মের জ্ঞান ও দক্ষতাকে কাজে লাগানো হয়। </a:t>
            </a:r>
          </a:p>
          <a:p>
            <a:pPr marL="0" indent="0">
              <a:buNone/>
            </a:pPr>
            <a:r>
              <a:rPr lang="en-US"/>
              <a:t>সমাজের প্রচলিত কুসংস্কার, কুপ্রথা, ধর্মীয় গোঁড়ামি, অন্ধবিশ্বাস, অসচেতনতা প্রভৃতি দূরীকরণের জন্য সমাজকর্ম শিক্ষার বিকল্প নেই।    </a:t>
            </a:r>
          </a:p>
          <a:p>
            <a:pPr marL="0" indent="0">
              <a:buNone/>
            </a:pPr>
            <a:r>
              <a:rPr lang="en-US"/>
              <a:t>সমাজকর্ম তাত্ত্বিক জ্ঞান প্রয়োগের মাধ্যমে সুনির্দিষ্ট পদ্ধতি প্রয়োগ করে সমস্যা সমাধান  করে।  এজন্য সমাজকর্ম অধ্যায়ন করতে হয়।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861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E04B3-BFB2-E646-BE6B-B6C73B0F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3AF577E-D60F-5A4E-81E4-B814D74EAA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8" y="1958579"/>
            <a:ext cx="4032250" cy="3024188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B3A666B-5B25-8448-878B-9FC1FBD50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916" y="2056804"/>
            <a:ext cx="2744392" cy="2744392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9F5AE131-1481-F348-876C-386C7FAC34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587" y="1958580"/>
            <a:ext cx="3098006" cy="302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49AC8-12E4-6A40-83F5-9FBD1B55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559" y="453489"/>
            <a:ext cx="10515600" cy="1325563"/>
          </a:xfrm>
        </p:spPr>
        <p:txBody>
          <a:bodyPr/>
          <a:lstStyle/>
          <a:p>
            <a:r>
              <a:rPr lang="en-US"/>
              <a:t>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0352-01EF-6444-9A46-480B181167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শিক্ষক  পরিচিতি</a:t>
            </a:r>
          </a:p>
          <a:p>
            <a:pPr marL="0" indent="0">
              <a:buNone/>
            </a:pPr>
            <a:r>
              <a:rPr lang="en-US"/>
              <a:t>এ এস এম রবিউল ইসলাম</a:t>
            </a:r>
          </a:p>
          <a:p>
            <a:pPr marL="0" indent="0">
              <a:buNone/>
            </a:pPr>
            <a:r>
              <a:rPr lang="en-US"/>
              <a:t>প্রভাষক (সমাজকর্ম )</a:t>
            </a:r>
          </a:p>
          <a:p>
            <a:pPr marL="0" indent="0">
              <a:buNone/>
            </a:pPr>
            <a:r>
              <a:rPr lang="en-US"/>
              <a:t>আদিতমারী সরকারি কলেজ</a:t>
            </a:r>
          </a:p>
          <a:p>
            <a:pPr marL="0" indent="0">
              <a:buNone/>
            </a:pPr>
            <a:r>
              <a:rPr lang="en-US"/>
              <a:t>আদিতমারী, লালমনিরহাট। </a:t>
            </a:r>
          </a:p>
          <a:p>
            <a:pPr marL="0" indent="0">
              <a:buNone/>
            </a:pPr>
            <a:r>
              <a:rPr lang="en-US"/>
              <a:t>ইমেইল -  rabiul.agc.sw@gmail.com   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D571D-3422-5F44-9643-91724263BA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পাঠ পরিচিতি</a:t>
            </a:r>
          </a:p>
          <a:p>
            <a:pPr marL="0" indent="0">
              <a:buNone/>
            </a:pPr>
            <a:r>
              <a:rPr lang="en-US"/>
              <a:t>শ্রেণি – একাদশ ও দ্বাদশ</a:t>
            </a:r>
          </a:p>
          <a:p>
            <a:pPr marL="0" indent="0">
              <a:buNone/>
            </a:pPr>
            <a:r>
              <a:rPr lang="en-US"/>
              <a:t>বিষয়- সমাজকর্ম </a:t>
            </a:r>
          </a:p>
          <a:p>
            <a:pPr marL="0" indent="0">
              <a:buNone/>
            </a:pPr>
            <a:r>
              <a:rPr lang="en-US"/>
              <a:t>অধ্যায়- প্রথম</a:t>
            </a:r>
          </a:p>
          <a:p>
            <a:pPr marL="0" indent="0">
              <a:buNone/>
            </a:pPr>
            <a:r>
              <a:rPr lang="en-US"/>
              <a:t>সমাজকর্ম; প্রকৃতি ও পরিধি</a:t>
            </a:r>
          </a:p>
          <a:p>
            <a:pPr marL="0" indent="0">
              <a:buNone/>
            </a:pPr>
            <a:r>
              <a:rPr lang="en-US"/>
              <a:t>   </a:t>
            </a:r>
          </a:p>
          <a:p>
            <a:pPr marL="0" indent="0">
              <a:buNone/>
            </a:pPr>
            <a:r>
              <a:rPr lang="en-U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6909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7A4C-16D6-924B-9AC0-522B1357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আজকের পাঠ</a:t>
            </a:r>
            <a:br>
              <a:rPr lang="en-US"/>
            </a:br>
            <a:r>
              <a:rPr lang="en-US"/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920BB61-66D8-B044-BA62-0F31508C86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753" y="1825625"/>
            <a:ext cx="3054494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5ECFE-05CC-B147-9C56-747570A46D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শিক্ষার প্রয়োজনীয়তা</a:t>
            </a:r>
          </a:p>
          <a:p>
            <a:pPr marL="0" indent="0">
              <a:buNone/>
            </a:pPr>
            <a:r>
              <a:rPr lang="en-US"/>
              <a:t>Importance of Social Work Education        </a:t>
            </a:r>
          </a:p>
        </p:txBody>
      </p:sp>
    </p:spTree>
    <p:extLst>
      <p:ext uri="{BB962C8B-B14F-4D97-AF65-F5344CB8AC3E}">
        <p14:creationId xmlns:p14="http://schemas.microsoft.com/office/powerpoint/2010/main" val="313803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73A5-57DF-564D-AF9F-053832AD0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শিখনফল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68C84-9880-8541-870B-F664EB5B8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673" y="3819128"/>
            <a:ext cx="9144000" cy="16557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সমাজকর্ম শিক্ষার প্রয়োজনীয়তা জানতে পারবে</a:t>
            </a:r>
            <a:r>
              <a:rPr lang="en-US"/>
              <a:t>  । </a:t>
            </a:r>
          </a:p>
        </p:txBody>
      </p:sp>
    </p:spTree>
    <p:extLst>
      <p:ext uri="{BB962C8B-B14F-4D97-AF65-F5344CB8AC3E}">
        <p14:creationId xmlns:p14="http://schemas.microsoft.com/office/powerpoint/2010/main" val="254097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4F50-3FAD-084E-A617-1BB3F2BF2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সমাজ সম্পর্কীত জ্ঞান অর্জন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68649-8E07-0B45-A82D-A7DC6E8F79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 একটি জটিল প্রক্রিয়া।  সামাজিক রীতিনীতি , ক্রিয়া প্রতিক্রিয়া, মূল্যবোধ, সামাজিক প্রথা, সামাজিক প্রতিষ্ঠান, সংস্কৃতি, সামাজিক পরিবর্তন, সামাজিক আন্তঃক্রিয়া ইত্যাদি বিষয়ে জ্ঞান অর্জনে সমাজকর্মের শিক্ষা অপরিহার্য।         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283D3B8-2E61-8742-8FF0-15CCB5FF30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62" y="3210719"/>
            <a:ext cx="2886075" cy="1581150"/>
          </a:xfrm>
        </p:spPr>
      </p:pic>
    </p:spTree>
    <p:extLst>
      <p:ext uri="{BB962C8B-B14F-4D97-AF65-F5344CB8AC3E}">
        <p14:creationId xmlns:p14="http://schemas.microsoft.com/office/powerpoint/2010/main" val="323293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7A52-90D2-7F44-97F5-DCCE47E1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দক্ষতাসম্পন্ন সমাজকর্মী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E44D7B2-623E-E142-8F35-7EBC9F322A7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3082131"/>
            <a:ext cx="2324100" cy="183832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6F060-FDB4-9B48-B6F0-B3D2DB45D6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জটিল ও বহুমুখী সমস্যায় আক্রান্ত সমাজের সমস্যা মোকাবেলায় বিশেষ জ্ঞান ও দক্ষতাসম্পন্নতা সমাজকর্মী তৈরির জন্য সমাজকর্ম শিক্ষার গুরুত্ব অত্যধিক।   </a:t>
            </a:r>
          </a:p>
        </p:txBody>
      </p:sp>
    </p:spTree>
    <p:extLst>
      <p:ext uri="{BB962C8B-B14F-4D97-AF65-F5344CB8AC3E}">
        <p14:creationId xmlns:p14="http://schemas.microsoft.com/office/powerpoint/2010/main" val="326940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4A7B-7123-E047-AC40-79F4CBA4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মানব সেবায় আগ্রহীদের সমাজকর্ম শিক্ষা জরুরি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7870871-C97C-8446-B2BF-74EE85E45B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5BFA3-BE63-3540-8CDD-7C79994E2D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সমাজে মানবসেবা করতে আগ্রহীদের অবশ্যই সমাজকর্মে উচ্চ শিক্ষা লাভ করতে হবে।  এবং পেশা হিসেবে কাজ করার জন্য লাইসেন্স নিতে হবে।       </a:t>
            </a:r>
          </a:p>
        </p:txBody>
      </p:sp>
    </p:spTree>
    <p:extLst>
      <p:ext uri="{BB962C8B-B14F-4D97-AF65-F5344CB8AC3E}">
        <p14:creationId xmlns:p14="http://schemas.microsoft.com/office/powerpoint/2010/main" val="2572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  </vt:lpstr>
      <vt:lpstr>সমাজকর্ম শিক্ষার গুরুত্ব সাধারণ শিক্ষার মতোই গুরুত্বপূর্ণ    </vt:lpstr>
      <vt:lpstr>PowerPoint Presentation</vt:lpstr>
      <vt:lpstr>পরিচিতি </vt:lpstr>
      <vt:lpstr>আজকের পাঠ  </vt:lpstr>
      <vt:lpstr>শিখনফল</vt:lpstr>
      <vt:lpstr>সমাজ সম্পর্কীত জ্ঞান অর্জন   </vt:lpstr>
      <vt:lpstr>দক্ষতাসম্পন্ন সমাজকর্মী  </vt:lpstr>
      <vt:lpstr>মানব সেবায় আগ্রহীদের সমাজকর্ম শিক্ষা জরুরি   </vt:lpstr>
      <vt:lpstr>জনগনকে সচেতন করা </vt:lpstr>
      <vt:lpstr>সম্পদের সুষ্ঠু ব্যবহার  </vt:lpstr>
      <vt:lpstr>মানবসম্পদ উন্নয়নের কৌশল জানা  </vt:lpstr>
      <vt:lpstr>সমাজকর্ম পাঠের বহুমুখী প্রয়োজনীয়তা উপলব্ধি করে Walter A. Friedlander বলেন      </vt:lpstr>
      <vt:lpstr>কর্মসূচি পরিচালনায় জ্ঞানের উত্স   </vt:lpstr>
      <vt:lpstr>এছাড়াও যেসব ক্ষেত্রে সমাজকর্ম শিক্ষার প্রয়োজন রয়েছে।  যেমন    </vt:lpstr>
      <vt:lpstr>দলীয় কাজ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 </dc:title>
  <dc:creator>asm_rabiul@yahoo.com</dc:creator>
  <cp:lastModifiedBy>asm_rabiul@yahoo.com</cp:lastModifiedBy>
  <cp:revision>9</cp:revision>
  <dcterms:created xsi:type="dcterms:W3CDTF">2021-01-03T11:53:15Z</dcterms:created>
  <dcterms:modified xsi:type="dcterms:W3CDTF">2021-01-03T17:14:04Z</dcterms:modified>
</cp:coreProperties>
</file>