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304" r:id="rId2"/>
    <p:sldId id="305" r:id="rId3"/>
    <p:sldId id="291" r:id="rId4"/>
    <p:sldId id="258" r:id="rId5"/>
    <p:sldId id="260" r:id="rId6"/>
    <p:sldId id="261" r:id="rId7"/>
    <p:sldId id="262" r:id="rId8"/>
    <p:sldId id="263" r:id="rId9"/>
    <p:sldId id="288" r:id="rId10"/>
    <p:sldId id="289" r:id="rId11"/>
    <p:sldId id="300" r:id="rId12"/>
    <p:sldId id="296" r:id="rId13"/>
    <p:sldId id="297" r:id="rId14"/>
    <p:sldId id="287" r:id="rId15"/>
    <p:sldId id="298" r:id="rId16"/>
    <p:sldId id="286" r:id="rId17"/>
    <p:sldId id="301" r:id="rId18"/>
    <p:sldId id="302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13C93-72B7-456E-8486-E8B666B0F18D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26DE-A69D-452E-A804-620355F57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1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১ মি.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7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স্লাইডে উল্লেখিত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প্রশ্ন করতে পারেন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বিশেষক্ষেত্রে আপনি শিক্ষার্থীদের সাহায্য করবেন।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করতে পারেন </a:t>
            </a:r>
            <a:r>
              <a:rPr lang="bn-BD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বলতে আমরা কী বুঝি?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2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আউট সোর্সিং কীভাবে সম্ভব সে সম্পর্কে বিশদ আলোচনা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সময়</a:t>
            </a:r>
            <a:r>
              <a:rPr lang="en-US" baseline="0" dirty="0" smtClean="0"/>
              <a:t> ৫ </a:t>
            </a:r>
            <a:r>
              <a:rPr lang="en-US" baseline="0" dirty="0" err="1" smtClean="0"/>
              <a:t>মি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26DE-A69D-452E-A804-620355F57BC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1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0374-6691-47EC-9F45-124D00B5C65F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03482-41CE-4534-86B0-AE7B17225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051" y="409432"/>
            <a:ext cx="5268036" cy="14057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2333767"/>
            <a:ext cx="7506269" cy="37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03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0207" y="6170469"/>
            <a:ext cx="395131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সাবমেরিন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8" y="3565343"/>
            <a:ext cx="3132804" cy="2089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58" y="1027390"/>
            <a:ext cx="3861592" cy="2238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82" y="3569995"/>
            <a:ext cx="3960868" cy="2085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6" y="989554"/>
            <a:ext cx="3452060" cy="227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09489" y="5768408"/>
            <a:ext cx="799275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দ্রূত গতির ইন্টারনেট সংযোগের প্রসার ঘটেছে গ্রামে ও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80593" y="158149"/>
            <a:ext cx="789053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ডিজিটালের দিকে এগিয়ে যাচ্ছে </a:t>
            </a:r>
            <a:endParaRPr lang="en-US" sz="4000" dirty="0"/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9144000" cy="7188591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873" y="1219220"/>
            <a:ext cx="233429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873" y="3146326"/>
            <a:ext cx="7972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সাবমেরিন ক্যাবলের সংগে যুক্ত হওয়ায় ইন্টারনেট সংযোগের প্রসার ঘটেছে গ্রাম ও শহরের সবখানে-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7" y="346766"/>
            <a:ext cx="4050487" cy="290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9" y="346766"/>
            <a:ext cx="3965640" cy="290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5" y="3639358"/>
            <a:ext cx="4049649" cy="257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27669" y="3758420"/>
            <a:ext cx="4144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923080" y="4744278"/>
            <a:ext cx="3954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 অন্যান্য কাজ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90" y="873815"/>
            <a:ext cx="3767032" cy="2506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5" y="873815"/>
            <a:ext cx="4182090" cy="2505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3000" y="3987025"/>
            <a:ext cx="6215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প্রত্যন্ত এলাকার পোষ্ট অফিসগুলোকে ই-সেন্টারে রূপান্তর করা হয়েছে।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142999" y="4982388"/>
            <a:ext cx="6215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মোবাইল মানি অর্ডারের সুযোগ পাচ্ছে এলাকার সকল জনসাধারণ।</a:t>
            </a:r>
            <a:endParaRPr lang="en-US" sz="28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8984" y="73797"/>
            <a:ext cx="7747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মোবাইল ফোনের ব্যাপক প্রসার ঘটেছে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9" y="3828992"/>
            <a:ext cx="3006393" cy="2251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2" y="824867"/>
            <a:ext cx="3907223" cy="2352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0" y="824866"/>
            <a:ext cx="4182123" cy="2352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11" y="3847504"/>
            <a:ext cx="2028825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784848" y="3205174"/>
            <a:ext cx="215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ই-পুর্জিতে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012733" y="6158720"/>
            <a:ext cx="2953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397456" y="3260968"/>
            <a:ext cx="374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546629" y="6158720"/>
            <a:ext cx="3016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ক্ষেত্রে</a:t>
            </a:r>
            <a:endParaRPr lang="en-US" sz="2800" dirty="0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0" y="3762898"/>
            <a:ext cx="2977153" cy="22299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431334" y="356955"/>
            <a:ext cx="666967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দিয়ে আরও যা যা হচ্ছে।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73802" y="3069318"/>
            <a:ext cx="3159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 পরীক্ষার রেজিস্ট্রেশন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495132" y="3133628"/>
            <a:ext cx="4421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জানা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45265" y="6128115"/>
            <a:ext cx="2616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ট্রেনের টিকেট কেনা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5" y="1248520"/>
            <a:ext cx="3847953" cy="18207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585800" y="1300163"/>
            <a:ext cx="3486150" cy="1679700"/>
            <a:chOff x="209579" y="1454933"/>
            <a:chExt cx="3261194" cy="140578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79" y="1788492"/>
              <a:ext cx="2190721" cy="65721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383" y="1454933"/>
              <a:ext cx="1093390" cy="140578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6" y="3762898"/>
            <a:ext cx="2229992" cy="22299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5166622" y="6111907"/>
            <a:ext cx="338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 এর সুবিধা</a:t>
            </a:r>
            <a:endParaRPr lang="en-US" sz="2800" dirty="0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7" y="405340"/>
            <a:ext cx="3623737" cy="222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27154" y="2681472"/>
            <a:ext cx="3485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 তথ্য ও যোগাযোগ প্রযুক্তির </a:t>
            </a:r>
          </a:p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সংযোজন হয়েছে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91" y="405340"/>
            <a:ext cx="3475312" cy="222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921283" y="2678195"/>
            <a:ext cx="3782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 কম্পিউটার সায়েন্স</a:t>
            </a:r>
          </a:p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পড়ানো হচ্ছে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9407" y="5747715"/>
            <a:ext cx="4292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 সোর্সিং করে দেশের অর্থনীতিকে মজবুত করছে।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76" y="3769490"/>
            <a:ext cx="3219397" cy="177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73" y="3769490"/>
            <a:ext cx="1166257" cy="1770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4" y="3769490"/>
            <a:ext cx="2940938" cy="1770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29" y="1560414"/>
            <a:ext cx="219002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129" y="3332069"/>
            <a:ext cx="8279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গড়ে তুলতে করণীয় নিয়ে একটি পোস্টার ডিজাইন কর।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29" y="674582"/>
            <a:ext cx="152317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6791" y="1722053"/>
            <a:ext cx="6715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 শব্দের অর্থ কি?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85241" y="1669822"/>
            <a:ext cx="810228" cy="659757"/>
          </a:xfrm>
          <a:prstGeom prst="rightArrow">
            <a:avLst>
              <a:gd name="adj1" fmla="val 67544"/>
              <a:gd name="adj2" fmla="val 5827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69" y="4634562"/>
            <a:ext cx="7623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বিষয়ে</a:t>
            </a:r>
            <a:r>
              <a:rPr lang="bn-B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ডিজিটাল বাংলাদেশ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401488" y="44910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14088" y="5330274"/>
            <a:ext cx="7231686" cy="1069065"/>
            <a:chOff x="-52666" y="4114654"/>
            <a:chExt cx="7231686" cy="689354"/>
          </a:xfrm>
        </p:grpSpPr>
        <p:grpSp>
          <p:nvGrpSpPr>
            <p:cNvPr id="90" name="Group 89"/>
            <p:cNvGrpSpPr/>
            <p:nvPr/>
          </p:nvGrpSpPr>
          <p:grpSpPr>
            <a:xfrm>
              <a:off x="-52666" y="4114654"/>
              <a:ext cx="7231686" cy="689354"/>
              <a:chOff x="-52666" y="4405609"/>
              <a:chExt cx="7231686" cy="68935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83375" y="4471368"/>
                <a:ext cx="7095645" cy="377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২ টি               ৩ টি            ৪ টি             ৫ টি।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1940290" y="4405609"/>
                <a:ext cx="623454" cy="646331"/>
                <a:chOff x="-581238" y="1120795"/>
                <a:chExt cx="623454" cy="618948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-581238" y="1176502"/>
                  <a:ext cx="623454" cy="280616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-507695" y="1120795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-52666" y="4448632"/>
                <a:ext cx="623454" cy="646331"/>
                <a:chOff x="-537576" y="1148727"/>
                <a:chExt cx="623454" cy="61894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-537576" y="1207939"/>
                  <a:ext cx="623454" cy="31497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-537576" y="1148727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4585858" y="4419604"/>
                <a:ext cx="623454" cy="646331"/>
                <a:chOff x="457203" y="1134194"/>
                <a:chExt cx="623454" cy="61894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457203" y="1163782"/>
                  <a:ext cx="623454" cy="32378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55418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6400815" y="4156353"/>
              <a:ext cx="623454" cy="646331"/>
              <a:chOff x="8478998" y="4003948"/>
              <a:chExt cx="623454" cy="646331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8478998" y="4007146"/>
                <a:ext cx="623454" cy="338109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56218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05" name="Oval 104"/>
          <p:cNvSpPr/>
          <p:nvPr/>
        </p:nvSpPr>
        <p:spPr>
          <a:xfrm>
            <a:off x="4952612" y="5372721"/>
            <a:ext cx="623454" cy="5787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502827" y="3617816"/>
            <a:ext cx="6715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রূপকার কে?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07" name="Right Arrow 106"/>
          <p:cNvSpPr/>
          <p:nvPr/>
        </p:nvSpPr>
        <p:spPr>
          <a:xfrm>
            <a:off x="470927" y="360871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56790" y="2557304"/>
            <a:ext cx="6715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বলতে কী বুঝ?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>
            <a:off x="470927" y="257016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105" grpId="0" animBg="1"/>
      <p:bldP spid="106" grpId="0"/>
      <p:bldP spid="107" grpId="0" animBg="1"/>
      <p:bldP spid="25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74403" y="417624"/>
            <a:ext cx="3298071" cy="2359759"/>
            <a:chOff x="914400" y="609600"/>
            <a:chExt cx="6781800" cy="5257800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0" y="381000"/>
                <a:ext cx="10096499" cy="4648200"/>
                <a:chOff x="677779" y="325056"/>
                <a:chExt cx="6298011" cy="3713544"/>
              </a:xfrm>
              <a:solidFill>
                <a:srgbClr val="0070C0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271930" y="1447800"/>
                  <a:ext cx="5228539" cy="259080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677779" y="325056"/>
                  <a:ext cx="6298011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Cube 7"/>
              <p:cNvSpPr/>
              <p:nvPr/>
            </p:nvSpPr>
            <p:spPr>
              <a:xfrm>
                <a:off x="723900" y="5029200"/>
                <a:ext cx="8610600" cy="990600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733800" y="2971800"/>
              <a:ext cx="12192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88569" y="4099333"/>
            <a:ext cx="64038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বিশাল সংখ্যক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তরুনীরা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সোর্সিং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অর্থনীতিকে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8569" y="889123"/>
            <a:ext cx="311183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1755" y="177421"/>
            <a:ext cx="4531057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পরিচিতি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0501" y="2361063"/>
            <a:ext cx="3766782" cy="3875964"/>
            <a:chOff x="600501" y="2361063"/>
            <a:chExt cx="3766782" cy="3875964"/>
          </a:xfrm>
        </p:grpSpPr>
        <p:sp>
          <p:nvSpPr>
            <p:cNvPr id="3" name="Rectangle 2"/>
            <p:cNvSpPr/>
            <p:nvPr/>
          </p:nvSpPr>
          <p:spPr>
            <a:xfrm>
              <a:off x="600501" y="2361063"/>
              <a:ext cx="3766782" cy="3875964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গোলাম</a:t>
              </a:r>
              <a:r>
                <a:rPr lang="en-US" dirty="0" smtClean="0"/>
                <a:t> </a:t>
              </a:r>
              <a:r>
                <a:rPr lang="en-US" dirty="0" err="1" smtClean="0"/>
                <a:t>রাব্বানী</a:t>
              </a:r>
              <a:endParaRPr lang="en-US" dirty="0" smtClean="0"/>
            </a:p>
            <a:p>
              <a:pPr algn="ctr"/>
              <a:r>
                <a:rPr lang="en-US" dirty="0" err="1" smtClean="0"/>
                <a:t>সহকারি</a:t>
              </a:r>
              <a:r>
                <a:rPr lang="en-US" dirty="0" smtClean="0"/>
                <a:t> </a:t>
              </a:r>
              <a:r>
                <a:rPr lang="en-US" dirty="0" err="1" smtClean="0"/>
                <a:t>শিক্ষক</a:t>
              </a:r>
              <a:endParaRPr lang="en-US" dirty="0" smtClean="0"/>
            </a:p>
            <a:p>
              <a:pPr algn="ctr"/>
              <a:r>
                <a:rPr lang="en-US" dirty="0" err="1" smtClean="0"/>
                <a:t>গোমস্তাপুর</a:t>
              </a:r>
              <a:r>
                <a:rPr lang="en-US" dirty="0" smtClean="0"/>
                <a:t> </a:t>
              </a:r>
              <a:r>
                <a:rPr lang="en-US" dirty="0" err="1" smtClean="0"/>
                <a:t>বালুগ্রাম</a:t>
              </a:r>
              <a:r>
                <a:rPr lang="en-US" dirty="0" smtClean="0"/>
                <a:t> </a:t>
              </a:r>
              <a:r>
                <a:rPr lang="en-US" dirty="0" err="1" smtClean="0"/>
                <a:t>আলিম</a:t>
              </a:r>
              <a:r>
                <a:rPr lang="en-US" dirty="0" smtClean="0"/>
                <a:t> </a:t>
              </a:r>
              <a:r>
                <a:rPr lang="en-US" dirty="0" err="1" smtClean="0"/>
                <a:t>মাদ্রাসা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01" y="2361063"/>
              <a:ext cx="1119117" cy="111911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749421" y="2361063"/>
            <a:ext cx="3766782" cy="3875964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তথ্য</a:t>
            </a:r>
            <a:r>
              <a:rPr lang="en-US" dirty="0" smtClean="0"/>
              <a:t> ও </a:t>
            </a:r>
            <a:r>
              <a:rPr lang="en-US" dirty="0" err="1" smtClean="0"/>
              <a:t>যোগাযোগ</a:t>
            </a:r>
            <a:r>
              <a:rPr lang="en-US" dirty="0" smtClean="0"/>
              <a:t> </a:t>
            </a:r>
            <a:r>
              <a:rPr lang="en-US" dirty="0" err="1" smtClean="0"/>
              <a:t>প্রযুক্তি</a:t>
            </a:r>
            <a:endParaRPr lang="en-US" dirty="0" smtClean="0"/>
          </a:p>
          <a:p>
            <a:pPr algn="ctr"/>
            <a:r>
              <a:rPr lang="en-US" dirty="0" smtClean="0"/>
              <a:t>শ্রেণি-৭ম</a:t>
            </a:r>
          </a:p>
          <a:p>
            <a:pPr algn="ctr"/>
            <a:r>
              <a:rPr lang="en-US" dirty="0" smtClean="0"/>
              <a:t>অধ্যায়-১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21228">
            <a:off x="2304724" y="3566937"/>
            <a:ext cx="5561885" cy="24603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23900" dirty="0" smtClean="0">
                <a:ln w="28575">
                  <a:solidFill>
                    <a:srgbClr val="FF0000"/>
                  </a:solidFill>
                  <a:prstDash val="sysDot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n w="28575">
                <a:solidFill>
                  <a:srgbClr val="FF0000"/>
                </a:solidFill>
                <a:prstDash val="sysDot"/>
              </a:ln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01543" y="768389"/>
            <a:ext cx="4568247" cy="2739281"/>
            <a:chOff x="2801544" y="768389"/>
            <a:chExt cx="4114800" cy="27392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544" y="768389"/>
              <a:ext cx="4114800" cy="27392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801544" y="2358660"/>
              <a:ext cx="278320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২০২১ সালের আশা পূর্ণ হউক এই কামনায়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9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80" y="1143028"/>
            <a:ext cx="832403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85796"/>
              </p:ext>
            </p:extLst>
          </p:nvPr>
        </p:nvGraphicFramePr>
        <p:xfrm>
          <a:off x="4448459" y="225915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459" y="2259153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3901838" y="3609494"/>
            <a:ext cx="2922043" cy="358930"/>
          </a:xfrm>
          <a:prstGeom prst="wedgeRoundRectCallout">
            <a:avLst>
              <a:gd name="adj1" fmla="val 9869"/>
              <a:gd name="adj2" fmla="val -163496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 চিত্র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362" y="4127930"/>
            <a:ext cx="4363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 বাংলাদেশে ইন্টারনেট ব্যবহারকারীর সংখ্যা কত?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3363" y="5126055"/>
            <a:ext cx="436479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কোটি ছাড়িয়ে গেছে।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439" y="5534561"/>
            <a:ext cx="757951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চিন্তা করে বল চিত্রের মাধ্যমে কী বুঝানো হয়েছে?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4" y="419726"/>
            <a:ext cx="3283811" cy="2459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4" y="3287411"/>
            <a:ext cx="3600641" cy="2072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05" y="419726"/>
            <a:ext cx="4084550" cy="2459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23" y="3332065"/>
            <a:ext cx="3767032" cy="2168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7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06729" y="2183643"/>
            <a:ext cx="8532553" cy="2945570"/>
          </a:xfrm>
          <a:prstGeom prst="leftRightArrow">
            <a:avLst/>
          </a:prstGeom>
          <a:solidFill>
            <a:srgbClr val="FFFF00"/>
          </a:solidFill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এবং আমাদের বাংলাদেশ</a:t>
            </a:r>
            <a:endParaRPr lang="en-US" sz="4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743030">
            <a:off x="-144389" y="462297"/>
            <a:ext cx="296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28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95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46550" y="2266965"/>
            <a:ext cx="6905127" cy="1062038"/>
          </a:xfrm>
          <a:prstGeom prst="downArrow">
            <a:avLst>
              <a:gd name="adj1" fmla="val 100000"/>
              <a:gd name="adj2" fmla="val 40357"/>
            </a:avLst>
          </a:prstGeom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r>
              <a:rPr lang="bn-BD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46551" y="362174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6779" y="3712891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কী তা বলতে পারবে।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546551" y="749777"/>
            <a:ext cx="3438595" cy="942975"/>
          </a:xfrm>
          <a:prstGeom prst="can">
            <a:avLst>
              <a:gd name="adj" fmla="val 83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064" y="458173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0179" y="4574242"/>
            <a:ext cx="720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বাংলাদেশ ডিজিটালের দিকে এগিয়ে যাচ্ছে তা বর্ণনা করতে পারবে।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39738" y="562809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6584" y="5630336"/>
            <a:ext cx="720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গুরুক্ত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24" y="974117"/>
            <a:ext cx="459929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024" y="2372795"/>
            <a:ext cx="38172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 শব্দটির অর্থ সংখ্যা। কম্পিউটারে ব্যবহা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সব কিছুকেই সংখ্যায় রুপান্তর করতে হয় বলে ডিজিটাল শব্দটি কম্পিউটারে ব্যবহারের উপযোগী কিছু বোঝানোর জন্য ব্যবহার করা হয়।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5252" y="2856174"/>
            <a:ext cx="38172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ডিজিটালবাংলাদেশ বলতে আসলে তথ্য ও যোগাযোগপ্রযুক্তি ব্যবহার করে গড়ে তোলা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বাংলাদে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শকে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বুঝানো হ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957" y="844038"/>
            <a:ext cx="7081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86289" y="1328741"/>
            <a:ext cx="18124" cy="1628123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657239" y="2928288"/>
            <a:ext cx="7733370" cy="6363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39967" y="3006214"/>
            <a:ext cx="0" cy="500063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99156" y="3026329"/>
            <a:ext cx="0" cy="500063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42637" y="2991926"/>
            <a:ext cx="0" cy="500063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47745" y="2963350"/>
            <a:ext cx="0" cy="500063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41493" y="3743457"/>
            <a:ext cx="2936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 ব্যবহার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679784" y="3743456"/>
            <a:ext cx="1906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সম্পৃক্ততা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604413" y="3743456"/>
            <a:ext cx="1690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সিভিল </a:t>
            </a: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68113" y="3743456"/>
            <a:ext cx="2230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উন্নয়ন </a:t>
            </a:r>
            <a:endParaRPr lang="en-US" sz="2800" dirty="0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034" y="6032400"/>
            <a:ext cx="5745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0" y="380828"/>
            <a:ext cx="4137286" cy="2270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0" y="2890963"/>
            <a:ext cx="4137286" cy="2865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4" y="380828"/>
            <a:ext cx="3954055" cy="2270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54" y="2927721"/>
            <a:ext cx="3532351" cy="2828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4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1452</TotalTime>
  <Words>449</Words>
  <Application>Microsoft Office PowerPoint</Application>
  <PresentationFormat>On-screen Show (4:3)</PresentationFormat>
  <Paragraphs>95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267</cp:revision>
  <dcterms:created xsi:type="dcterms:W3CDTF">2015-03-05T12:41:59Z</dcterms:created>
  <dcterms:modified xsi:type="dcterms:W3CDTF">2021-01-02T13:15:53Z</dcterms:modified>
</cp:coreProperties>
</file>