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57" r:id="rId4"/>
    <p:sldId id="258" r:id="rId5"/>
    <p:sldId id="284" r:id="rId6"/>
    <p:sldId id="285" r:id="rId7"/>
    <p:sldId id="282" r:id="rId8"/>
    <p:sldId id="260" r:id="rId9"/>
    <p:sldId id="262" r:id="rId10"/>
    <p:sldId id="263" r:id="rId11"/>
    <p:sldId id="261" r:id="rId12"/>
    <p:sldId id="281" r:id="rId13"/>
    <p:sldId id="283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7391400" cy="3505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B-</a:t>
            </a:r>
            <a:r>
              <a:rPr lang="en-US" b="1" dirty="0" err="1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bw</a:t>
            </a:r>
            <a:r>
              <a:rPr lang="en-US" b="1" dirty="0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_ </a:t>
            </a:r>
            <a:r>
              <a:rPr lang="en-US" b="1" dirty="0" err="1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e¨e¯’vcbv</a:t>
            </a:r>
            <a:r>
              <a:rPr lang="en-US" sz="4000" dirty="0" smtClean="0">
                <a:latin typeface="ArhialkhanMJ" pitchFamily="2" charset="0"/>
              </a:rPr>
              <a:t/>
            </a:r>
            <a:br>
              <a:rPr lang="en-US" sz="4000" dirty="0" smtClean="0">
                <a:latin typeface="ArhialkhanMJ" pitchFamily="2" charset="0"/>
              </a:rPr>
            </a:br>
            <a:r>
              <a:rPr lang="en-US" sz="4000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wWwRUvj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bw_i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b¤^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i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†`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qvi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wbqg</a:t>
            </a:r>
            <a:endParaRPr lang="en-US" dirty="0">
              <a:latin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696200" cy="4648200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18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wWwR‡Ui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b¤^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pPr lvl="0" algn="ctr">
              <a:buNone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37.01.0000.003.15.340.18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cÖ_g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2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gš¿Yvjq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wØZxq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2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Awa`ßi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, 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,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ms¯’v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c‡ii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4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fŠMwjK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sz="1800" dirty="0" smtClean="0">
                <a:latin typeface="ArhialkhanMJ" pitchFamily="2" charset="0"/>
                <a:cs typeface="KarnaphuliMJ" pitchFamily="2" charset="0"/>
              </a:rPr>
              <a:t>(2 </a:t>
            </a:r>
            <a:r>
              <a:rPr lang="en-US" sz="1800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sz="1800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sz="1800" dirty="0" err="1" smtClean="0">
                <a:latin typeface="ArhialkhanMJ" pitchFamily="2" charset="0"/>
                <a:cs typeface="KarnaphuliMJ" pitchFamily="2" charset="0"/>
              </a:rPr>
              <a:t>Rjv</a:t>
            </a:r>
            <a:r>
              <a:rPr lang="en-US" sz="1800" dirty="0" smtClean="0">
                <a:latin typeface="ArhialkhanMJ" pitchFamily="2" charset="0"/>
                <a:cs typeface="KarnaphuliMJ" pitchFamily="2" charset="0"/>
              </a:rPr>
              <a:t>, 2 </a:t>
            </a:r>
            <a:r>
              <a:rPr lang="en-US" sz="1800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sz="1800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sz="1800" dirty="0" err="1" smtClean="0">
                <a:latin typeface="ArhialkhanMJ" pitchFamily="2" charset="0"/>
                <a:cs typeface="KarnaphuliMJ" pitchFamily="2" charset="0"/>
              </a:rPr>
              <a:t>Dc‡Rjv</a:t>
            </a:r>
            <a:r>
              <a:rPr lang="en-US" sz="1800" dirty="0" smtClean="0">
                <a:latin typeface="ArhialkhanMJ" pitchFamily="2" charset="0"/>
                <a:cs typeface="KarnaphuliMJ" pitchFamily="2" charset="0"/>
              </a:rPr>
              <a:t>)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c‡ii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3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kvLv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</a:p>
          <a:p>
            <a:pPr lvl="0" algn="ctr">
              <a:buNone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  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(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wnmve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kvLv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-01, 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cÖkvmb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-02 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kvLv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, 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cÖwkÿY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sz="2000" dirty="0" err="1" smtClean="0">
                <a:latin typeface="ArhialkhanMJ" pitchFamily="2" charset="0"/>
                <a:cs typeface="KarnaphuliMJ" pitchFamily="2" charset="0"/>
              </a:rPr>
              <a:t>kvLv</a:t>
            </a:r>
            <a:r>
              <a:rPr lang="en-US" sz="2000" dirty="0" smtClean="0">
                <a:latin typeface="ArhialkhanMJ" pitchFamily="2" charset="0"/>
                <a:cs typeface="KarnaphuliMJ" pitchFamily="2" charset="0"/>
              </a:rPr>
              <a:t>-03)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c‡ii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2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welqwfwËK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kÖwYweb¨vm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/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aiY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c‡ii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3 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: 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_ †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Lvjvi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b¤^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i</a:t>
            </a:r>
            <a:endParaRPr lang="en-US" sz="3500" dirty="0" smtClean="0">
              <a:latin typeface="ArhialkhanMJ" pitchFamily="2" charset="0"/>
              <a:cs typeface="KarnaphuliMJ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†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kl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  2 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: 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_ †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Lvjvi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sz="3500" dirty="0" err="1" smtClean="0">
                <a:latin typeface="ArhialkhanMJ" pitchFamily="2" charset="0"/>
                <a:cs typeface="KarnaphuliMJ" pitchFamily="2" charset="0"/>
              </a:rPr>
              <a:t>mvj</a:t>
            </a:r>
            <a:r>
              <a:rPr lang="en-US" sz="3500" dirty="0" smtClean="0">
                <a:latin typeface="ArhialkhanMJ" pitchFamily="2" charset="0"/>
                <a:cs typeface="KarnaphuliMJ" pitchFamily="2" charset="0"/>
              </a:rPr>
              <a:t> </a:t>
            </a:r>
            <a:endParaRPr lang="en-US" sz="5200" dirty="0" smtClean="0">
              <a:latin typeface="ArhialkhanMJ" pitchFamily="2" charset="0"/>
              <a:cs typeface="KarnaphuliMJ" pitchFamily="2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en-US" dirty="0" smtClean="0">
              <a:latin typeface="KarnaphuliMJ" pitchFamily="2" charset="0"/>
              <a:cs typeface="Karnaphuli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B-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_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g¨v‡bR‡g›U</a:t>
            </a:r>
            <a:endParaRPr lang="en-US" dirty="0">
              <a:latin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42671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wUwKDAvB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g~j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Kvh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©µg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cwiPvjbv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K‡i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Awdm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cÖavb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Ges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GKRb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dvKvj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c‡q›U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cvmIqvW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Kw›`ªqfv‡e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wba©viY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Awdm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cÖavb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Zvi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…©K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wba©vwiZ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dvKvj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c‡q›U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Ab¨vb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¨‡`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/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mswkøó‡`i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cvmIqvW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cÖ`vb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Ki‡eb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cieZx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©‡Z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¨‡K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hvi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hvi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cvmIqvW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cwieZ©b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K‡i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wb‡Z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cvi‡eb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algn="just"/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12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(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K¨vWvi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-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mvwf©m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c~‡e©-1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Ges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bb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K¨vWvi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2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w`‡q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¤¢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8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cvmIqvW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Bs‡iwR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eva¨Zvg~jK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b¨vkbvj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wfwË‡Z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ˆ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Zwi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>
              <a:buNone/>
            </a:pPr>
            <a:endParaRPr lang="en-US" b="1" u="sng" dirty="0" smtClean="0">
              <a:latin typeface="KarnaphuliMJ" pitchFamily="2" charset="0"/>
              <a:cs typeface="Karnaphuli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B-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_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g¨v‡bR‡g›U</a:t>
            </a:r>
            <a:endParaRPr lang="en-US" dirty="0">
              <a:latin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cwieZ©b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n¯ÍvšÍi‡hvM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¨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Z‡e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KvD‡K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wiwjR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GmvBb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myweav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Ae¨vnZ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_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vK‡e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eªvDRvi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wn‡m‡e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¸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Mjµg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e¨envi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</a:t>
            </a:r>
          </a:p>
          <a:p>
            <a:r>
              <a:rPr lang="en-US" dirty="0" smtClean="0">
                <a:latin typeface="ArhialkhanMJ" pitchFamily="2" charset="0"/>
                <a:cs typeface="KarnaphuliMJ" pitchFamily="2" charset="0"/>
              </a:rPr>
              <a:t>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y‡Uv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mvfvi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i‡q‡Q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(1)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UªBwbs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mvfvi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(2)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jvB&amp;f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mvf©vi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r>
              <a:rPr lang="en-US" dirty="0" smtClean="0">
                <a:latin typeface="ArhialkhanMJ" pitchFamily="2" charset="0"/>
                <a:ea typeface="Tahoma" pitchFamily="34" charset="0"/>
                <a:cs typeface="Tahoma" pitchFamily="34" charset="0"/>
              </a:rPr>
              <a:t>Address : </a:t>
            </a:r>
            <a:r>
              <a:rPr lang="en-US" dirty="0" err="1" smtClean="0">
                <a:latin typeface="ArhialkhanMJ" pitchFamily="2" charset="0"/>
                <a:ea typeface="Tahoma" pitchFamily="34" charset="0"/>
                <a:cs typeface="Tahoma" pitchFamily="34" charset="0"/>
              </a:rPr>
              <a:t>training.nithi.gov.db</a:t>
            </a:r>
            <a:r>
              <a:rPr lang="en-US" dirty="0" smtClean="0">
                <a:latin typeface="ArhialkhanMJ" pitchFamily="2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ArhialkhanMJ" pitchFamily="2" charset="0"/>
                <a:ea typeface="Tahoma" pitchFamily="34" charset="0"/>
                <a:cs typeface="Tahoma" pitchFamily="34" charset="0"/>
              </a:rPr>
              <a:t>nothi.gov.bd</a:t>
            </a:r>
            <a:endParaRPr lang="en-US" dirty="0" smtClean="0">
              <a:latin typeface="ArhialkhanMJ" pitchFamily="2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ArhialkhanMJ" pitchFamily="2" charset="0"/>
                <a:ea typeface="Tahoma" pitchFamily="34" charset="0"/>
                <a:cs typeface="Tahoma" pitchFamily="34" charset="0"/>
              </a:rPr>
              <a:t>Common Password : 02522016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bZzb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AvBwW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ˆ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Zwii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Rb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¨ : 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    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Kg©KZv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e¨e¯’vbcv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Kg©KZv©i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ZvwjKv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     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Dc‡ii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w`‡K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+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wPý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     page open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n‡e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     Z_¨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cÖ`vb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K‡i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dig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c~iY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         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msiÿY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324600" y="47244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81400" y="54102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62800" y="54102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86200" y="50292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315200" y="51054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dvBj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Avc‡jvW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wbqg</a:t>
            </a:r>
            <a:endParaRPr lang="en-US" dirty="0">
              <a:latin typeface="ArhialkhanMJ" pitchFamily="2" charset="0"/>
              <a:cs typeface="Karnaphuli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KarnaphuliMJ" pitchFamily="2" charset="0"/>
              <a:cs typeface="KarnaphuliMJ" pitchFamily="2" charset="0"/>
            </a:endParaRPr>
          </a:p>
          <a:p>
            <a:pPr algn="ctr">
              <a:buNone/>
            </a:pPr>
            <a:endParaRPr lang="en-US" dirty="0" smtClean="0">
              <a:latin typeface="KarnaphuliMJ" pitchFamily="2" charset="0"/>
              <a:cs typeface="KarnaphuliMJ" pitchFamily="2" charset="0"/>
            </a:endParaRPr>
          </a:p>
          <a:p>
            <a:pPr algn="ctr">
              <a:buNone/>
            </a:pPr>
            <a:endParaRPr lang="en-US" dirty="0" smtClean="0">
              <a:latin typeface="KarnaphuliMJ" pitchFamily="2" charset="0"/>
              <a:cs typeface="KarnaphuliMJ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wUDUwiqvj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Lyb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Ges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Kiæb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  <a:endParaRPr lang="en-US" dirty="0">
              <a:latin typeface="ArhialkhanMJ" pitchFamily="2" charset="0"/>
              <a:cs typeface="KarnaphuliMJ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1828800"/>
            <a:ext cx="5943600" cy="3048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Thank You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F_ID018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914400"/>
            <a:ext cx="3733800" cy="4927301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362200" y="1981200"/>
            <a:ext cx="4038600" cy="335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2000" dirty="0" smtClean="0">
                <a:solidFill>
                  <a:srgbClr val="002060"/>
                </a:solidFill>
              </a:rPr>
              <a:t>মোহাম্মদ মনিরুজ্জামান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bn-IN" dirty="0" smtClean="0">
                <a:solidFill>
                  <a:srgbClr val="002060"/>
                </a:solidFill>
              </a:rPr>
              <a:t>আরবী প্রভাষক</a:t>
            </a:r>
          </a:p>
          <a:p>
            <a:pPr algn="ctr">
              <a:lnSpc>
                <a:spcPct val="150000"/>
              </a:lnSpc>
            </a:pPr>
            <a:r>
              <a:rPr lang="bn-IN" dirty="0" smtClean="0">
                <a:solidFill>
                  <a:srgbClr val="002060"/>
                </a:solidFill>
              </a:rPr>
              <a:t>শ্রীরায় মহিলা আলিম মাদ্রাসা</a:t>
            </a:r>
          </a:p>
          <a:p>
            <a:pPr algn="ctr">
              <a:lnSpc>
                <a:spcPct val="150000"/>
              </a:lnSpc>
            </a:pPr>
            <a:r>
              <a:rPr lang="bn-IN" smtClean="0">
                <a:solidFill>
                  <a:srgbClr val="002060"/>
                </a:solidFill>
              </a:rPr>
              <a:t>চাটখিল, নোয়াখালী।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 descr="Moni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7218160" y="347765"/>
            <a:ext cx="1304925" cy="16529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6962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wkLbdj</a:t>
            </a:r>
            <a:r>
              <a:rPr lang="en-US" dirty="0" smtClean="0">
                <a:solidFill>
                  <a:srgbClr val="FF0000"/>
                </a:solidFill>
                <a:latin typeface="ArhialkhanMJ" pitchFamily="2" charset="0"/>
                <a:cs typeface="KarnaphuliMJ" pitchFamily="2" charset="0"/>
              </a:rPr>
              <a:t> :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hialkhanMJ" pitchFamily="2" charset="0"/>
              <a:cs typeface="Karnaphuli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bw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_ I B-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bw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_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ej‡Z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Kx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eySvq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Zv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ej‡Z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cvi‡eb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bw_i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cÖKvi‡f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`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ej‡Z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cvi‡eb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Kxfv‡e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B-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bw_i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b¤^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w`‡Z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nq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Zv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ej‡Z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cvi‡eb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B-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dvB‡j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bw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_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Avc‡jvW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Kiv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dvBj‡bvU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†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jLv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LmovcÎ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ˆ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Zwi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Kivi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wbqg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eY©bv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Ki‡Z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NikoshBAN" panose="02000000000000000000" pitchFamily="2" charset="0"/>
              </a:rPr>
              <a:t>cvi‡e</a:t>
            </a:r>
            <a:r>
              <a:rPr lang="en-US" dirty="0" smtClean="0">
                <a:latin typeface="ArhialkhanMJ" pitchFamily="2" charset="0"/>
                <a:cs typeface="NikoshBAN" panose="02000000000000000000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KarnaphuliMJ" pitchFamily="2" charset="0"/>
              <a:cs typeface="KarnaphuliMJ" pitchFamily="2" charset="0"/>
            </a:endParaRPr>
          </a:p>
          <a:p>
            <a:pPr>
              <a:buNone/>
            </a:pPr>
            <a:endParaRPr lang="en-US" dirty="0">
              <a:latin typeface="KarnaphuliMJ" pitchFamily="2" charset="0"/>
              <a:cs typeface="Karnaphuli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8f47ae8210862ba3b0a3a5a1137953b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66800"/>
            <a:ext cx="3733800" cy="2895600"/>
          </a:xfrm>
          <a:prstGeom prst="round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 descr="240_F_121100770_IEM0SzN2s4RnGIpMT0RsmEdXIgQuL7g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066800"/>
            <a:ext cx="3276600" cy="2496457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267200"/>
            <a:ext cx="1981200" cy="2305050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ffice-files-1516871213-360779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14400"/>
            <a:ext cx="4902200" cy="49022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ArhialkhanMJ" pitchFamily="2" charset="0"/>
                <a:cs typeface="KarnaphuliMJ" pitchFamily="2" charset="0"/>
              </a:rPr>
              <a:t>B-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dvBj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g¨v‡bR‡g›U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eZ©gvb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Ae¯’v</a:t>
            </a:r>
            <a:endParaRPr lang="en-US" dirty="0">
              <a:latin typeface="ArhialkhanMJ" pitchFamily="2" charset="0"/>
              <a:cs typeface="Karnaphuli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KarnaphuliMJ" pitchFamily="2" charset="0"/>
              <a:cs typeface="KarnaphuliMJ" pitchFamily="2" charset="0"/>
            </a:endParaRP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wWwRUvj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evsjv‡`k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ev¯Íevq‡bi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Ask |</a:t>
            </a:r>
          </a:p>
          <a:p>
            <a:r>
              <a:rPr lang="en-US" dirty="0" smtClean="0">
                <a:latin typeface="ArhialkhanMJ" pitchFamily="2" charset="0"/>
                <a:cs typeface="KarnaphuliMJ" pitchFamily="2" charset="0"/>
              </a:rPr>
              <a:t>‡`‡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53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gš¿Yvjq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, 19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nvRvi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/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Awa`ßi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/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cwi`ßi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msL¨v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38000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Rb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mwµq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BDRvi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: 11000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Rb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GwcG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†Z G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welq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ev¯Íevq‡bi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Rb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¨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GwMÖ‡g›U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b¤^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i‡q‡Q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Revew`wnZv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i‡q‡Q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B-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_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Kx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Zvi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¸</a:t>
            </a:r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iæZ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¡</a:t>
            </a:r>
            <a:endParaRPr lang="en-US" dirty="0">
              <a:latin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cÖPwjZ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bw_i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B‡jKUªwbK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fvm©bB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n‡jv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B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bw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_|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¸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iæZ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¡ :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Avjv`v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KvMRc‡Îi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iKvi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msiÿY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mnR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mn‡R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Lyu‡R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cvIqv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hvq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nvwi‡q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hvevi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m¤¢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vebv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Kg|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‡h 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¯’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v‡b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e‡m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Kg©KZv©MY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wm×všÍ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wb‡Z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cv‡ib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we‡`‡k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‡_‡KB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dvB‡j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KvR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Kivi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my‡hvM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cwi”Qbœ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I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KvUvKvwU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gy³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hialkhanMJ" pitchFamily="2" charset="0"/>
                <a:cs typeface="KarnaphuliMJ" pitchFamily="2" charset="0"/>
              </a:rPr>
              <a:t>bw_i</a:t>
            </a:r>
            <a:r>
              <a:rPr lang="en-US" b="1" dirty="0" smtClean="0">
                <a:latin typeface="ArhialkhanMJ" pitchFamily="2" charset="0"/>
                <a:cs typeface="KarnaphuliMJ" pitchFamily="2" charset="0"/>
              </a:rPr>
              <a:t> Ask</a:t>
            </a:r>
            <a:endParaRPr lang="en-US" dirty="0">
              <a:latin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bw_i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`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y‡Uv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Ask</a:t>
            </a:r>
          </a:p>
          <a:p>
            <a:pPr lvl="0" algn="ctr">
              <a:buNone/>
            </a:pP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pPr lvl="1" algn="ctr">
              <a:buNone/>
            </a:pPr>
            <a:r>
              <a:rPr lang="en-US" dirty="0" smtClean="0">
                <a:latin typeface="ArhialkhanMJ" pitchFamily="2" charset="0"/>
                <a:cs typeface="KarnaphuliMJ" pitchFamily="2" charset="0"/>
              </a:rPr>
              <a:t>†</a:t>
            </a: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bvUvsk</a:t>
            </a:r>
            <a:r>
              <a:rPr lang="en-US" dirty="0" smtClean="0">
                <a:latin typeface="ArhialkhanMJ" pitchFamily="2" charset="0"/>
                <a:cs typeface="KarnaphuliMJ" pitchFamily="2" charset="0"/>
              </a:rPr>
              <a:t> </a:t>
            </a:r>
          </a:p>
          <a:p>
            <a:pPr lvl="1" algn="ctr">
              <a:buNone/>
            </a:pPr>
            <a:r>
              <a:rPr lang="en-US" dirty="0" err="1" smtClean="0">
                <a:latin typeface="ArhialkhanMJ" pitchFamily="2" charset="0"/>
                <a:cs typeface="KarnaphuliMJ" pitchFamily="2" charset="0"/>
              </a:rPr>
              <a:t>cÎvsk</a:t>
            </a:r>
            <a:endParaRPr lang="en-US" dirty="0" smtClean="0">
              <a:latin typeface="ArhialkhanMJ" pitchFamily="2" charset="0"/>
              <a:cs typeface="Karnaphuli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655</TotalTime>
  <Words>516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B-bw_ e¨e¯’vcbv   </vt:lpstr>
      <vt:lpstr>Slide 2</vt:lpstr>
      <vt:lpstr>Slide 3</vt:lpstr>
      <vt:lpstr>Slide 4</vt:lpstr>
      <vt:lpstr>Slide 5</vt:lpstr>
      <vt:lpstr>Slide 6</vt:lpstr>
      <vt:lpstr>B-dvBj g¨v‡bR‡g›U Gi eZ©gvb Ae¯’v</vt:lpstr>
      <vt:lpstr>B-bw_ Kx I Zvi ¸iæZ¡</vt:lpstr>
      <vt:lpstr>bw_i Ask</vt:lpstr>
      <vt:lpstr>wWwRUvj bw_i b¤^i †`qvi wbqg</vt:lpstr>
      <vt:lpstr>B-bw_ g¨v‡bR‡g›U</vt:lpstr>
      <vt:lpstr>B-bw_ g¨v‡bR‡g›U</vt:lpstr>
      <vt:lpstr>dvBj Avc‡jvW Kivi wbqg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cÖv_wgK I gva¨wgK ch©v‡q cvV`vb c×wZ I Kjv‡KŠkj  (Avj-KziAvb, Avj-nvw`m, AvKvC` I wdKn, Bmjvg wkÿv I b~ivYx)   </dc:title>
  <dc:creator>SG</dc:creator>
  <cp:lastModifiedBy>Monir</cp:lastModifiedBy>
  <cp:revision>56</cp:revision>
  <dcterms:created xsi:type="dcterms:W3CDTF">2006-08-16T00:00:00Z</dcterms:created>
  <dcterms:modified xsi:type="dcterms:W3CDTF">2021-01-03T03:29:28Z</dcterms:modified>
</cp:coreProperties>
</file>