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78" r:id="rId2"/>
    <p:sldId id="279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89" r:id="rId11"/>
    <p:sldId id="288" r:id="rId12"/>
    <p:sldId id="301" r:id="rId13"/>
    <p:sldId id="302" r:id="rId14"/>
    <p:sldId id="290" r:id="rId15"/>
    <p:sldId id="291" r:id="rId16"/>
    <p:sldId id="292" r:id="rId17"/>
    <p:sldId id="293" r:id="rId18"/>
    <p:sldId id="295" r:id="rId19"/>
    <p:sldId id="303" r:id="rId20"/>
    <p:sldId id="297" r:id="rId21"/>
    <p:sldId id="298" r:id="rId22"/>
    <p:sldId id="299" r:id="rId23"/>
    <p:sldId id="30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391E1-4CB3-4F5D-82D6-F260CA0900B0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EEE76-E0D3-4394-8355-21D95CEFC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0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ঁক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358F1-C309-44F2-B763-A9AA37B71F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9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3" y="662739"/>
            <a:ext cx="4222344" cy="9988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2354107"/>
            <a:ext cx="4062548" cy="31453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874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126" y="242452"/>
            <a:ext cx="3048000" cy="7069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046" y="4390932"/>
            <a:ext cx="7968343" cy="173554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আহসান হাবীব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 জন্ম গ্রহন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করেন? 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 তাঁর পেশা কি ছিল?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8" y="1724296"/>
            <a:ext cx="5512526" cy="254725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23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27417" y="352698"/>
            <a:ext cx="428461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88123" y="1521943"/>
            <a:ext cx="2481943" cy="979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79565" y="3110395"/>
            <a:ext cx="2481943" cy="911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79565" y="4976948"/>
            <a:ext cx="2481943" cy="1026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8752114" y="1156318"/>
            <a:ext cx="2651760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8752114" y="4948072"/>
            <a:ext cx="2651760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12035" y="2937913"/>
            <a:ext cx="3465199" cy="10840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078686" y="1365470"/>
            <a:ext cx="266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136468" y="3304567"/>
            <a:ext cx="165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নিশিন্দা</a:t>
            </a:r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6354" y="3273789"/>
            <a:ext cx="3357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3182" y="5197707"/>
            <a:ext cx="198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40" y="1156318"/>
            <a:ext cx="3095408" cy="13453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40" y="2720503"/>
            <a:ext cx="3095408" cy="1446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40" y="4385636"/>
            <a:ext cx="3095408" cy="1617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7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2" grpId="0"/>
      <p:bldP spid="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579223" y="182878"/>
            <a:ext cx="4937760" cy="91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</a:t>
            </a:r>
            <a:endParaRPr lang="en-US" sz="36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384663"/>
            <a:ext cx="3416285" cy="2501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37" y="1467938"/>
            <a:ext cx="2466975" cy="2418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7" y="1467937"/>
            <a:ext cx="2619375" cy="24182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8595" y="4472243"/>
            <a:ext cx="3449818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91887" y="462768"/>
            <a:ext cx="3537678" cy="5232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21" y="1612299"/>
            <a:ext cx="3546620" cy="3286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325" y="1612299"/>
            <a:ext cx="2752725" cy="3286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12299"/>
            <a:ext cx="3057564" cy="3286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5291" y="5201716"/>
            <a:ext cx="86214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নিশিরাইত বাঁশবাগান বিস্তর জোনাকি সাক্ষী, সাক্ষী এই জারুল জামরুল...।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9634" y="4272677"/>
            <a:ext cx="11260182" cy="584775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পুবের পুকুর , তার ঝাকড়া ...মাছরাঙ্গা আমাকে চেনে।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98259" y="365756"/>
            <a:ext cx="3651459" cy="3693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/>
              <a:t>চলো ছবিটি ভালো করে লক্ষ্য করি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833" y="1049721"/>
            <a:ext cx="4429201" cy="2952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5" y="1049721"/>
            <a:ext cx="4440265" cy="29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32157" y="561703"/>
            <a:ext cx="4946754" cy="64633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ছবিটি ভালো করে লক্ষ্য করি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2207998" y="4458192"/>
            <a:ext cx="7606652" cy="1446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খর রৌদ্র জলজ বাতাস মেঘ ক্লান্ত বিকেলের রৌদ্র আমাকে চেনে, কার্তিকের ধানের মঞ্জুরি সাক্ষী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85" y="1570708"/>
            <a:ext cx="3599780" cy="273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21" y="1454112"/>
            <a:ext cx="3579222" cy="272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70" y="1671735"/>
            <a:ext cx="3275352" cy="2786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56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7906" y="282389"/>
            <a:ext cx="411479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821302" y="5029200"/>
            <a:ext cx="7157952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টলমল শিশির – সাক্ষী ...চাদরে ঢাকা নিশিন্দার ছায়া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226" y="1618430"/>
            <a:ext cx="2913231" cy="27547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5" y="1523215"/>
            <a:ext cx="3148574" cy="278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9272" y="4520375"/>
            <a:ext cx="9968031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আলোকে বাংলার প্রকৃতির বিশ্লেষণ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 rot="1083872">
            <a:off x="8050297" y="-264054"/>
            <a:ext cx="3240328" cy="2755508"/>
          </a:xfrm>
          <a:prstGeom prst="star5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47" y="1113700"/>
            <a:ext cx="4506686" cy="2535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11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3609" y="274319"/>
            <a:ext cx="3422468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98125" y="221716"/>
            <a:ext cx="347472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লক্ষ্য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8536" y="4262554"/>
            <a:ext cx="8516983" cy="17543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অকাল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বার্ধক্যে নত কদম আলী.......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মা’র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রান্নাঘর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27" y="1418534"/>
            <a:ext cx="3048000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7423" y="1418534"/>
            <a:ext cx="3357308" cy="245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20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6" y="1087483"/>
            <a:ext cx="2886892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57" y="1062860"/>
            <a:ext cx="3224349" cy="3429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9" y="1087482"/>
            <a:ext cx="3396529" cy="3429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7885" y="96186"/>
            <a:ext cx="336342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লক্ষ্য করি।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58" y="4204479"/>
            <a:ext cx="379244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দু’পাশে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উধাও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অবোধ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0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727" y="587829"/>
            <a:ext cx="2860766" cy="104055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7702" y="2233749"/>
            <a:ext cx="3749041" cy="3239588"/>
          </a:xfrm>
          <a:ln>
            <a:noFill/>
            <a:headEnd type="none" w="med" len="med"/>
            <a:tailEnd type="none" w="med" len="me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ঝর্ণা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সুলতানা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শিক্ষক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মোহরপাড়া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উচ্চ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শিবপুর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নরসিংদী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2233749"/>
            <a:ext cx="3291840" cy="3461657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6159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514790">
            <a:off x="9143999" y="754681"/>
            <a:ext cx="2483285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4591" y="3500846"/>
            <a:ext cx="10489474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‘আমি কোন আগন্তুক নই’ কবি এ কথা বলেছেন কেন? বিশ্লেষণ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8" y="807172"/>
            <a:ext cx="5541725" cy="2419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31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797" y="453669"/>
            <a:ext cx="2273528" cy="137298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0963" y="1966139"/>
            <a:ext cx="10814020" cy="31638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51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বিস্তর জোনাকী কোথায় দেখা যায়?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আহসান হাবীব কার চিরচেনা স্বজন?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58" y="773790"/>
            <a:ext cx="2900688" cy="9193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541962" y="2652590"/>
            <a:ext cx="7397765" cy="15009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000" dirty="0" smtClean="0">
                <a:latin typeface="NikoshBAN" panose="0200000000000000000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সঙ্গে তোমার সম্পর্কের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ৎপর্য বিশ্লেষণ কর।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79" y="180981"/>
            <a:ext cx="3049904" cy="21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92" y="3293086"/>
            <a:ext cx="4198620" cy="316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837" y="507298"/>
            <a:ext cx="314190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61" y="1411582"/>
            <a:ext cx="4208257" cy="23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052" y="783770"/>
            <a:ext cx="3677193" cy="289995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 /দশম</a:t>
            </a:r>
            <a:b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(প্রথম পত্র)</a:t>
            </a:r>
            <a:b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মিনিট</a:t>
            </a:r>
            <a:b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30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০১/২০২১</a:t>
            </a:r>
            <a:b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83" y="783769"/>
            <a:ext cx="3050178" cy="2899955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531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1582" y="485110"/>
            <a:ext cx="5643563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 করে লক্ষ্য করি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1472838"/>
            <a:ext cx="2872525" cy="3922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89" y="1502228"/>
            <a:ext cx="2980941" cy="389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29" y="1606732"/>
            <a:ext cx="3462966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09697" y="472440"/>
            <a:ext cx="3260272" cy="7293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4" y="1920241"/>
            <a:ext cx="4454434" cy="30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4402183" y="878617"/>
            <a:ext cx="355309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i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কোন আগন্তুক নই।</a:t>
            </a:r>
            <a:endParaRPr lang="en-US" sz="3600" b="1" i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1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66" y="349044"/>
            <a:ext cx="1972491" cy="6225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2492" y="2014877"/>
            <a:ext cx="8778240" cy="386340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বলতে পারবে;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পারবে; </a:t>
            </a: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গুলোর অর্থ বলতে পারবে;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পল্লির সংস্কৃতি ও অপরূপ সৌন্দর্যের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 ব্যাখ্যা করতে পারবে;</a:t>
            </a:r>
          </a:p>
          <a:p>
            <a:pPr marL="0" indent="0">
              <a:buNone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594" y="1307319"/>
            <a:ext cx="5956663" cy="10772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শিক্ষার্থীরা—</a:t>
            </a: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50" y="362452"/>
            <a:ext cx="2404119" cy="82892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</a:t>
            </a:r>
            <a:r>
              <a:rPr lang="en-US" sz="49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9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1" y="1685336"/>
            <a:ext cx="4572001" cy="289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478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74" y="758334"/>
            <a:ext cx="7132320" cy="492201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809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318270" y="262517"/>
            <a:ext cx="1534514" cy="1534514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584" tIns="247584" rIns="247584" bIns="24758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১৯১৭ </a:t>
            </a:r>
            <a:r>
              <a:rPr lang="bn-IN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খ্রি.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জানুয়ারী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16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 rot="1788339">
            <a:off x="6872627" y="1091021"/>
            <a:ext cx="384265" cy="517898"/>
          </a:xfrm>
          <a:custGeom>
            <a:avLst/>
            <a:gdLst>
              <a:gd name="connsiteX0" fmla="*/ 0 w 384265"/>
              <a:gd name="connsiteY0" fmla="*/ 103580 h 517898"/>
              <a:gd name="connsiteX1" fmla="*/ 192133 w 384265"/>
              <a:gd name="connsiteY1" fmla="*/ 103580 h 517898"/>
              <a:gd name="connsiteX2" fmla="*/ 192133 w 384265"/>
              <a:gd name="connsiteY2" fmla="*/ 0 h 517898"/>
              <a:gd name="connsiteX3" fmla="*/ 384265 w 384265"/>
              <a:gd name="connsiteY3" fmla="*/ 258949 h 517898"/>
              <a:gd name="connsiteX4" fmla="*/ 192133 w 384265"/>
              <a:gd name="connsiteY4" fmla="*/ 517898 h 517898"/>
              <a:gd name="connsiteX5" fmla="*/ 192133 w 384265"/>
              <a:gd name="connsiteY5" fmla="*/ 414318 h 517898"/>
              <a:gd name="connsiteX6" fmla="*/ 0 w 384265"/>
              <a:gd name="connsiteY6" fmla="*/ 414318 h 517898"/>
              <a:gd name="connsiteX7" fmla="*/ 0 w 384265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265" h="517898">
                <a:moveTo>
                  <a:pt x="0" y="103580"/>
                </a:moveTo>
                <a:lnTo>
                  <a:pt x="192133" y="103580"/>
                </a:lnTo>
                <a:lnTo>
                  <a:pt x="192133" y="0"/>
                </a:lnTo>
                <a:lnTo>
                  <a:pt x="384265" y="258949"/>
                </a:lnTo>
                <a:lnTo>
                  <a:pt x="192133" y="517898"/>
                </a:lnTo>
                <a:lnTo>
                  <a:pt x="192133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79" rIns="115278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287262" y="1149682"/>
            <a:ext cx="1534514" cy="1534514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3806"/>
              <a:satOff val="-6499"/>
              <a:lumOff val="-1294"/>
              <a:alphaOff val="0"/>
            </a:schemeClr>
          </a:fillRef>
          <a:effectRef idx="0">
            <a:schemeClr val="accent2">
              <a:hueOff val="-293806"/>
              <a:satOff val="-6499"/>
              <a:lumOff val="-1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584" tIns="247584" rIns="247584" bIns="24758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IN" sz="1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১৯৮৫ </a:t>
            </a:r>
            <a:r>
              <a:rPr lang="bn-IN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১০ই </a:t>
            </a:r>
            <a:r>
              <a:rPr lang="bn-IN" sz="1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জুলাই</a:t>
            </a:r>
            <a:r>
              <a:rPr lang="bn-IN" sz="18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8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 rot="3462413">
            <a:off x="7836689" y="2862049"/>
            <a:ext cx="477528" cy="517898"/>
          </a:xfrm>
          <a:custGeom>
            <a:avLst/>
            <a:gdLst>
              <a:gd name="connsiteX0" fmla="*/ 0 w 477528"/>
              <a:gd name="connsiteY0" fmla="*/ 103580 h 517898"/>
              <a:gd name="connsiteX1" fmla="*/ 238764 w 477528"/>
              <a:gd name="connsiteY1" fmla="*/ 103580 h 517898"/>
              <a:gd name="connsiteX2" fmla="*/ 238764 w 477528"/>
              <a:gd name="connsiteY2" fmla="*/ 0 h 517898"/>
              <a:gd name="connsiteX3" fmla="*/ 477528 w 477528"/>
              <a:gd name="connsiteY3" fmla="*/ 258949 h 517898"/>
              <a:gd name="connsiteX4" fmla="*/ 238764 w 477528"/>
              <a:gd name="connsiteY4" fmla="*/ 517898 h 517898"/>
              <a:gd name="connsiteX5" fmla="*/ 238764 w 477528"/>
              <a:gd name="connsiteY5" fmla="*/ 414318 h 517898"/>
              <a:gd name="connsiteX6" fmla="*/ 0 w 477528"/>
              <a:gd name="connsiteY6" fmla="*/ 414318 h 517898"/>
              <a:gd name="connsiteX7" fmla="*/ 0 w 477528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528" h="517898">
                <a:moveTo>
                  <a:pt x="0" y="103580"/>
                </a:moveTo>
                <a:lnTo>
                  <a:pt x="238764" y="103580"/>
                </a:lnTo>
                <a:lnTo>
                  <a:pt x="238764" y="0"/>
                </a:lnTo>
                <a:lnTo>
                  <a:pt x="477528" y="258949"/>
                </a:lnTo>
                <a:lnTo>
                  <a:pt x="238764" y="517898"/>
                </a:lnTo>
                <a:lnTo>
                  <a:pt x="238764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293806"/>
              <a:satOff val="-6499"/>
              <a:lumOff val="-1294"/>
              <a:alphaOff val="0"/>
            </a:schemeClr>
          </a:fillRef>
          <a:effectRef idx="0">
            <a:schemeClr val="accent2">
              <a:hueOff val="-293806"/>
              <a:satOff val="-6499"/>
              <a:lumOff val="-129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79" rIns="143257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29600" y="3584826"/>
            <a:ext cx="1534514" cy="1534514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87612"/>
              <a:satOff val="-12998"/>
              <a:lumOff val="-2588"/>
              <a:alphaOff val="0"/>
            </a:schemeClr>
          </a:fillRef>
          <a:effectRef idx="0">
            <a:schemeClr val="accent2">
              <a:hueOff val="-587612"/>
              <a:satOff val="-12998"/>
              <a:lumOff val="-2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124" tIns="250124" rIns="250124" bIns="2501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একাডেমী ও একুশে পদক পুরস্কার লাভ করেন। </a:t>
            </a:r>
            <a:endParaRPr lang="en-US" sz="2000" kern="1200" baseline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rot="19931125">
            <a:off x="6964768" y="4599027"/>
            <a:ext cx="346335" cy="517899"/>
          </a:xfrm>
          <a:custGeom>
            <a:avLst/>
            <a:gdLst>
              <a:gd name="connsiteX0" fmla="*/ 0 w 346334"/>
              <a:gd name="connsiteY0" fmla="*/ 103580 h 517898"/>
              <a:gd name="connsiteX1" fmla="*/ 173167 w 346334"/>
              <a:gd name="connsiteY1" fmla="*/ 103580 h 517898"/>
              <a:gd name="connsiteX2" fmla="*/ 173167 w 346334"/>
              <a:gd name="connsiteY2" fmla="*/ 0 h 517898"/>
              <a:gd name="connsiteX3" fmla="*/ 346334 w 346334"/>
              <a:gd name="connsiteY3" fmla="*/ 258949 h 517898"/>
              <a:gd name="connsiteX4" fmla="*/ 173167 w 346334"/>
              <a:gd name="connsiteY4" fmla="*/ 517898 h 517898"/>
              <a:gd name="connsiteX5" fmla="*/ 173167 w 346334"/>
              <a:gd name="connsiteY5" fmla="*/ 414318 h 517898"/>
              <a:gd name="connsiteX6" fmla="*/ 0 w 346334"/>
              <a:gd name="connsiteY6" fmla="*/ 414318 h 517898"/>
              <a:gd name="connsiteX7" fmla="*/ 0 w 346334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334" h="517898">
                <a:moveTo>
                  <a:pt x="346334" y="414318"/>
                </a:moveTo>
                <a:lnTo>
                  <a:pt x="173167" y="414318"/>
                </a:lnTo>
                <a:lnTo>
                  <a:pt x="173167" y="517898"/>
                </a:lnTo>
                <a:lnTo>
                  <a:pt x="0" y="258949"/>
                </a:lnTo>
                <a:lnTo>
                  <a:pt x="173167" y="0"/>
                </a:lnTo>
                <a:lnTo>
                  <a:pt x="173167" y="103580"/>
                </a:lnTo>
                <a:lnTo>
                  <a:pt x="346334" y="103580"/>
                </a:lnTo>
                <a:lnTo>
                  <a:pt x="346334" y="4143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587612"/>
              <a:satOff val="-12998"/>
              <a:lumOff val="-2588"/>
              <a:alphaOff val="0"/>
            </a:schemeClr>
          </a:fillRef>
          <a:effectRef idx="0">
            <a:schemeClr val="accent2">
              <a:hueOff val="-587612"/>
              <a:satOff val="-12998"/>
              <a:lumOff val="-2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99" tIns="103581" rIns="1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394417" y="4450303"/>
            <a:ext cx="1534514" cy="1689973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0" vert="horz" wrap="square" lIns="246314" tIns="246314" rIns="246314" bIns="246314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7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bn-IN" sz="17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উল্লেখযোগ্য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7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7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ছায়াহরিণ, সারা দুপুর,আশায়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17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বসতি।</a:t>
            </a:r>
            <a:r>
              <a:rPr lang="bn-IN" sz="17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7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 rot="1818731">
            <a:off x="4935925" y="4525115"/>
            <a:ext cx="436737" cy="517899"/>
          </a:xfrm>
          <a:custGeom>
            <a:avLst/>
            <a:gdLst>
              <a:gd name="connsiteX0" fmla="*/ 0 w 436736"/>
              <a:gd name="connsiteY0" fmla="*/ 103580 h 517898"/>
              <a:gd name="connsiteX1" fmla="*/ 218368 w 436736"/>
              <a:gd name="connsiteY1" fmla="*/ 103580 h 517898"/>
              <a:gd name="connsiteX2" fmla="*/ 218368 w 436736"/>
              <a:gd name="connsiteY2" fmla="*/ 0 h 517898"/>
              <a:gd name="connsiteX3" fmla="*/ 436736 w 436736"/>
              <a:gd name="connsiteY3" fmla="*/ 258949 h 517898"/>
              <a:gd name="connsiteX4" fmla="*/ 218368 w 436736"/>
              <a:gd name="connsiteY4" fmla="*/ 517898 h 517898"/>
              <a:gd name="connsiteX5" fmla="*/ 218368 w 436736"/>
              <a:gd name="connsiteY5" fmla="*/ 414318 h 517898"/>
              <a:gd name="connsiteX6" fmla="*/ 0 w 436736"/>
              <a:gd name="connsiteY6" fmla="*/ 414318 h 517898"/>
              <a:gd name="connsiteX7" fmla="*/ 0 w 436736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736" h="517898">
                <a:moveTo>
                  <a:pt x="436736" y="414318"/>
                </a:moveTo>
                <a:lnTo>
                  <a:pt x="218368" y="414318"/>
                </a:lnTo>
                <a:lnTo>
                  <a:pt x="218368" y="517898"/>
                </a:lnTo>
                <a:lnTo>
                  <a:pt x="0" y="258949"/>
                </a:lnTo>
                <a:lnTo>
                  <a:pt x="218368" y="0"/>
                </a:lnTo>
                <a:lnTo>
                  <a:pt x="218368" y="103580"/>
                </a:lnTo>
                <a:lnTo>
                  <a:pt x="436736" y="103580"/>
                </a:lnTo>
                <a:lnTo>
                  <a:pt x="436736" y="41431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81419"/>
              <a:satOff val="-19497"/>
              <a:lumOff val="-3882"/>
              <a:alphaOff val="0"/>
            </a:schemeClr>
          </a:fillRef>
          <a:effectRef idx="0">
            <a:schemeClr val="accent2">
              <a:hueOff val="-881419"/>
              <a:satOff val="-19497"/>
              <a:lumOff val="-388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021" tIns="103580" rIns="0" bIns="1035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07702" y="3427853"/>
            <a:ext cx="1534514" cy="1534514"/>
          </a:xfrm>
          <a:custGeom>
            <a:avLst/>
            <a:gdLst>
              <a:gd name="connsiteX0" fmla="*/ 0 w 1534514"/>
              <a:gd name="connsiteY0" fmla="*/ 767257 h 1534514"/>
              <a:gd name="connsiteX1" fmla="*/ 767257 w 1534514"/>
              <a:gd name="connsiteY1" fmla="*/ 0 h 1534514"/>
              <a:gd name="connsiteX2" fmla="*/ 1534514 w 1534514"/>
              <a:gd name="connsiteY2" fmla="*/ 767257 h 1534514"/>
              <a:gd name="connsiteX3" fmla="*/ 767257 w 1534514"/>
              <a:gd name="connsiteY3" fmla="*/ 1534514 h 1534514"/>
              <a:gd name="connsiteX4" fmla="*/ 0 w 1534514"/>
              <a:gd name="connsiteY4" fmla="*/ 767257 h 153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514" h="1534514">
                <a:moveTo>
                  <a:pt x="0" y="767257"/>
                </a:moveTo>
                <a:cubicBezTo>
                  <a:pt x="0" y="343513"/>
                  <a:pt x="343513" y="0"/>
                  <a:pt x="767257" y="0"/>
                </a:cubicBezTo>
                <a:cubicBezTo>
                  <a:pt x="1191001" y="0"/>
                  <a:pt x="1534514" y="343513"/>
                  <a:pt x="1534514" y="767257"/>
                </a:cubicBezTo>
                <a:cubicBezTo>
                  <a:pt x="1534514" y="1191001"/>
                  <a:pt x="1191001" y="1534514"/>
                  <a:pt x="767257" y="1534514"/>
                </a:cubicBezTo>
                <a:cubicBezTo>
                  <a:pt x="343513" y="1534514"/>
                  <a:pt x="0" y="1191001"/>
                  <a:pt x="0" y="767257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255204" tIns="255204" rIns="255204" bIns="255204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প্রথম কাব্যগ্রন্থ রাত্রিশেষ। </a:t>
            </a:r>
            <a:endParaRPr lang="bn-IN" sz="2400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 rot="16264370">
            <a:off x="4000990" y="2893289"/>
            <a:ext cx="287751" cy="517898"/>
          </a:xfrm>
          <a:custGeom>
            <a:avLst/>
            <a:gdLst>
              <a:gd name="connsiteX0" fmla="*/ 0 w 287751"/>
              <a:gd name="connsiteY0" fmla="*/ 103580 h 517898"/>
              <a:gd name="connsiteX1" fmla="*/ 143876 w 287751"/>
              <a:gd name="connsiteY1" fmla="*/ 103580 h 517898"/>
              <a:gd name="connsiteX2" fmla="*/ 143876 w 287751"/>
              <a:gd name="connsiteY2" fmla="*/ 0 h 517898"/>
              <a:gd name="connsiteX3" fmla="*/ 287751 w 287751"/>
              <a:gd name="connsiteY3" fmla="*/ 258949 h 517898"/>
              <a:gd name="connsiteX4" fmla="*/ 143876 w 287751"/>
              <a:gd name="connsiteY4" fmla="*/ 517898 h 517898"/>
              <a:gd name="connsiteX5" fmla="*/ 143876 w 287751"/>
              <a:gd name="connsiteY5" fmla="*/ 414318 h 517898"/>
              <a:gd name="connsiteX6" fmla="*/ 0 w 287751"/>
              <a:gd name="connsiteY6" fmla="*/ 414318 h 517898"/>
              <a:gd name="connsiteX7" fmla="*/ 0 w 287751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751" h="517898">
                <a:moveTo>
                  <a:pt x="0" y="103580"/>
                </a:moveTo>
                <a:lnTo>
                  <a:pt x="143876" y="103580"/>
                </a:lnTo>
                <a:lnTo>
                  <a:pt x="143876" y="0"/>
                </a:lnTo>
                <a:lnTo>
                  <a:pt x="287751" y="258949"/>
                </a:lnTo>
                <a:lnTo>
                  <a:pt x="143876" y="517898"/>
                </a:lnTo>
                <a:lnTo>
                  <a:pt x="143876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175225"/>
              <a:satOff val="-25996"/>
              <a:lumOff val="-5176"/>
              <a:alphaOff val="0"/>
            </a:schemeClr>
          </a:fillRef>
          <a:effectRef idx="0">
            <a:schemeClr val="accent2">
              <a:hueOff val="-1175225"/>
              <a:satOff val="-25996"/>
              <a:lumOff val="-51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3580" rIns="86325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364307" y="1202546"/>
            <a:ext cx="1642009" cy="1621633"/>
          </a:xfrm>
          <a:custGeom>
            <a:avLst/>
            <a:gdLst>
              <a:gd name="connsiteX0" fmla="*/ 0 w 1644815"/>
              <a:gd name="connsiteY0" fmla="*/ 953125 h 1906250"/>
              <a:gd name="connsiteX1" fmla="*/ 822408 w 1644815"/>
              <a:gd name="connsiteY1" fmla="*/ 0 h 1906250"/>
              <a:gd name="connsiteX2" fmla="*/ 1644816 w 1644815"/>
              <a:gd name="connsiteY2" fmla="*/ 953125 h 1906250"/>
              <a:gd name="connsiteX3" fmla="*/ 822408 w 1644815"/>
              <a:gd name="connsiteY3" fmla="*/ 1906250 h 1906250"/>
              <a:gd name="connsiteX4" fmla="*/ 0 w 1644815"/>
              <a:gd name="connsiteY4" fmla="*/ 953125 h 190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815" h="1906250">
                <a:moveTo>
                  <a:pt x="0" y="953125"/>
                </a:moveTo>
                <a:cubicBezTo>
                  <a:pt x="0" y="426729"/>
                  <a:pt x="368205" y="0"/>
                  <a:pt x="822408" y="0"/>
                </a:cubicBezTo>
                <a:cubicBezTo>
                  <a:pt x="1276611" y="0"/>
                  <a:pt x="1644816" y="426729"/>
                  <a:pt x="1644816" y="953125"/>
                </a:cubicBezTo>
                <a:cubicBezTo>
                  <a:pt x="1644816" y="1479521"/>
                  <a:pt x="1276611" y="1906250"/>
                  <a:pt x="822408" y="1906250"/>
                </a:cubicBezTo>
                <a:cubicBezTo>
                  <a:pt x="368205" y="1906250"/>
                  <a:pt x="0" y="1479521"/>
                  <a:pt x="0" y="953125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266278" tIns="304564" rIns="266278" bIns="30456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kern="1200" baseline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কর্মজীবনে</a:t>
            </a:r>
            <a:r>
              <a:rPr lang="bn-IN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তিনি সাংবাদিকতাকে পেশা হিসেবে গ্রহন করেন।</a:t>
            </a:r>
            <a:endParaRPr lang="bn-IN" kern="1200" baseline="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baseline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781275">
            <a:off x="4996449" y="1081468"/>
            <a:ext cx="324949" cy="517898"/>
          </a:xfrm>
          <a:custGeom>
            <a:avLst/>
            <a:gdLst>
              <a:gd name="connsiteX0" fmla="*/ 0 w 324949"/>
              <a:gd name="connsiteY0" fmla="*/ 103580 h 517898"/>
              <a:gd name="connsiteX1" fmla="*/ 162475 w 324949"/>
              <a:gd name="connsiteY1" fmla="*/ 103580 h 517898"/>
              <a:gd name="connsiteX2" fmla="*/ 162475 w 324949"/>
              <a:gd name="connsiteY2" fmla="*/ 0 h 517898"/>
              <a:gd name="connsiteX3" fmla="*/ 324949 w 324949"/>
              <a:gd name="connsiteY3" fmla="*/ 258949 h 517898"/>
              <a:gd name="connsiteX4" fmla="*/ 162475 w 324949"/>
              <a:gd name="connsiteY4" fmla="*/ 517898 h 517898"/>
              <a:gd name="connsiteX5" fmla="*/ 162475 w 324949"/>
              <a:gd name="connsiteY5" fmla="*/ 414318 h 517898"/>
              <a:gd name="connsiteX6" fmla="*/ 0 w 324949"/>
              <a:gd name="connsiteY6" fmla="*/ 414318 h 517898"/>
              <a:gd name="connsiteX7" fmla="*/ 0 w 324949"/>
              <a:gd name="connsiteY7" fmla="*/ 103580 h 517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949" h="517898">
                <a:moveTo>
                  <a:pt x="0" y="103580"/>
                </a:moveTo>
                <a:lnTo>
                  <a:pt x="162475" y="103580"/>
                </a:lnTo>
                <a:lnTo>
                  <a:pt x="162475" y="0"/>
                </a:lnTo>
                <a:lnTo>
                  <a:pt x="324949" y="258949"/>
                </a:lnTo>
                <a:lnTo>
                  <a:pt x="162475" y="517898"/>
                </a:lnTo>
                <a:lnTo>
                  <a:pt x="162475" y="414318"/>
                </a:lnTo>
                <a:lnTo>
                  <a:pt x="0" y="414318"/>
                </a:lnTo>
                <a:lnTo>
                  <a:pt x="0" y="10358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69031"/>
              <a:satOff val="-32495"/>
              <a:lumOff val="-6470"/>
              <a:alphaOff val="0"/>
            </a:schemeClr>
          </a:fillRef>
          <a:effectRef idx="0">
            <a:schemeClr val="accent2">
              <a:hueOff val="-1469031"/>
              <a:satOff val="-32495"/>
              <a:lumOff val="-64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3580" rIns="97484" bIns="10357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baseline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83" y="2004687"/>
            <a:ext cx="2505372" cy="2393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052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370</TotalTime>
  <Words>348</Words>
  <Application>Microsoft Office PowerPoint</Application>
  <PresentationFormat>Widescreen</PresentationFormat>
  <Paragraphs>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Gill Sans MT</vt:lpstr>
      <vt:lpstr>NikoshBAN</vt:lpstr>
      <vt:lpstr>NikoshBAN</vt:lpstr>
      <vt:lpstr>Vrinda</vt:lpstr>
      <vt:lpstr>Wingdings</vt:lpstr>
      <vt:lpstr>Gallery</vt:lpstr>
      <vt:lpstr>সবাইকে স্বাগত</vt:lpstr>
      <vt:lpstr>পরিচিতি</vt:lpstr>
      <vt:lpstr>শ্রেণি- নবম /দশম বিষয়- বাংলা (প্রথম পত্র) সময়- ৫০ মিনিট তারিখ-30/০১/২০২১ </vt:lpstr>
      <vt:lpstr>PowerPoint Presentation</vt:lpstr>
      <vt:lpstr>PowerPoint Presentation</vt:lpstr>
      <vt:lpstr>শিখনফল</vt:lpstr>
      <vt:lpstr>                     আদর্শ পাঠ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84</cp:revision>
  <dcterms:created xsi:type="dcterms:W3CDTF">2021-01-25T17:58:55Z</dcterms:created>
  <dcterms:modified xsi:type="dcterms:W3CDTF">2021-01-30T15:21:48Z</dcterms:modified>
</cp:coreProperties>
</file>