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57" r:id="rId4"/>
    <p:sldId id="267" r:id="rId5"/>
    <p:sldId id="266" r:id="rId6"/>
    <p:sldId id="258" r:id="rId7"/>
    <p:sldId id="256" r:id="rId8"/>
    <p:sldId id="259" r:id="rId9"/>
    <p:sldId id="268" r:id="rId10"/>
    <p:sldId id="261" r:id="rId11"/>
    <p:sldId id="270" r:id="rId12"/>
    <p:sldId id="263" r:id="rId13"/>
    <p:sldId id="260" r:id="rId14"/>
    <p:sldId id="271" r:id="rId15"/>
    <p:sldId id="272" r:id="rId16"/>
    <p:sldId id="274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1459-C852-4A4F-AFCD-23F1E6C805E6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8AE5-1BC6-411F-8DF6-0AC9CA6C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5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1459-C852-4A4F-AFCD-23F1E6C805E6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8AE5-1BC6-411F-8DF6-0AC9CA6C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5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1459-C852-4A4F-AFCD-23F1E6C805E6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8AE5-1BC6-411F-8DF6-0AC9CA6C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1459-C852-4A4F-AFCD-23F1E6C805E6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8AE5-1BC6-411F-8DF6-0AC9CA6C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7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1459-C852-4A4F-AFCD-23F1E6C805E6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8AE5-1BC6-411F-8DF6-0AC9CA6C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1459-C852-4A4F-AFCD-23F1E6C805E6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8AE5-1BC6-411F-8DF6-0AC9CA6C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1459-C852-4A4F-AFCD-23F1E6C805E6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8AE5-1BC6-411F-8DF6-0AC9CA6C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2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1459-C852-4A4F-AFCD-23F1E6C805E6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8AE5-1BC6-411F-8DF6-0AC9CA6C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4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1459-C852-4A4F-AFCD-23F1E6C805E6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8AE5-1BC6-411F-8DF6-0AC9CA6C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1459-C852-4A4F-AFCD-23F1E6C805E6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8AE5-1BC6-411F-8DF6-0AC9CA6C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2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1459-C852-4A4F-AFCD-23F1E6C805E6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8AE5-1BC6-411F-8DF6-0AC9CA6C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9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D1459-C852-4A4F-AFCD-23F1E6C805E6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08AE5-1BC6-411F-8DF6-0AC9CA6C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865" y="-23570"/>
            <a:ext cx="664407" cy="7430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1" y="65737"/>
            <a:ext cx="1141241" cy="5998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688" y="-73169"/>
            <a:ext cx="1363921" cy="738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84676" y="897351"/>
            <a:ext cx="160172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02" y="2986645"/>
            <a:ext cx="4668628" cy="34969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6595" y="1749638"/>
            <a:ext cx="46778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সবাইকে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আন্তরিক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694" y="852271"/>
            <a:ext cx="3955222" cy="2890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4" y="695179"/>
            <a:ext cx="30480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607" y="4380151"/>
            <a:ext cx="8060786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পরমাণুক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aseline="-25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সরলতার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ইহার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আণবিক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93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t="3531" r="8235"/>
          <a:stretch/>
        </p:blipFill>
        <p:spPr>
          <a:xfrm>
            <a:off x="3040083" y="1365661"/>
            <a:ext cx="3657600" cy="19810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5246" y="466930"/>
            <a:ext cx="3561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0968" y="3429000"/>
            <a:ext cx="71549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সুপার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হিটেড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নিষ্কাশনে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ইহা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–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4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8003" y="889843"/>
            <a:ext cx="7687993" cy="50783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কারখানায়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সালফারের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600" baseline="-25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600" baseline="-25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রাবারের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কঠিনীকরণে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ভালকানাইজেশনের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কৃষিক্ষেত্রে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নাশকরূপে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চর্ম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মলম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পেনিসিলিন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সালফা-ড্রাগ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দিয়াশলাই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বারুদ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ফটোগ্রাফিতে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হাইপোসহ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আবশ্যকীয়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85632" y="279097"/>
            <a:ext cx="6172735" cy="3149903"/>
            <a:chOff x="1485632" y="383098"/>
            <a:chExt cx="6172735" cy="31499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225"/>
            <a:stretch/>
          </p:blipFill>
          <p:spPr>
            <a:xfrm>
              <a:off x="1485632" y="383098"/>
              <a:ext cx="6172735" cy="314990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025749" y="545162"/>
              <a:ext cx="4360984" cy="58477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সালফারের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অক্সাইডসমূহ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</a:t>
              </a:r>
              <a:r>
                <a:rPr lang="en-US" sz="32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3200" baseline="-25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00062" y="3607358"/>
            <a:ext cx="426251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+ O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 SO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9385" y="4872834"/>
            <a:ext cx="454386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 →  H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84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74" y="1285490"/>
            <a:ext cx="5510463" cy="1657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599" y="397551"/>
            <a:ext cx="4499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1687" y="3657600"/>
            <a:ext cx="69275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সালফারের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অক্সাইডসমূহ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বৃষ্টিতে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40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6730" y="452747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48" y="1881429"/>
            <a:ext cx="79649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অধাতু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নিষ্কাশনে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ভলকানাইজিং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অক্সাইডসমূহ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36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732" y="914241"/>
            <a:ext cx="4981074" cy="1127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6574" y="241224"/>
            <a:ext cx="2460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1967" y="2228671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9632" y="2219929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(ii)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ডাই-অক্সাইড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7562" y="2228671"/>
            <a:ext cx="2723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(iii)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সালফিউরাস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4874" y="3300892"/>
            <a:ext cx="71587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(ii)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বিষাক্ত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(ii)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সমীকরণসহ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36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" t="8858" r="224" b="8703"/>
          <a:stretch/>
        </p:blipFill>
        <p:spPr>
          <a:xfrm>
            <a:off x="423081" y="368491"/>
            <a:ext cx="8407020" cy="2183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1" y="2746754"/>
            <a:ext cx="8311486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0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01" y="3956103"/>
            <a:ext cx="1697149" cy="24473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87615" y="405472"/>
            <a:ext cx="2168769" cy="762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0601" y="1315292"/>
            <a:ext cx="671731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দত্ত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এসসি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);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এসসি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ফেনী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ফেনী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smtClean="0">
                <a:latin typeface="sTimes New Roman"/>
                <a:cs typeface="Times New Roman" panose="02020603050405020304" pitchFamily="18" charset="0"/>
              </a:rPr>
              <a:t>swadeshchemistry@gmail.com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4280" y="3956103"/>
            <a:ext cx="53867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ধাতু-অধাতু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৫০মিনিট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5" t="40665" r="26067"/>
          <a:stretch/>
        </p:blipFill>
        <p:spPr>
          <a:xfrm>
            <a:off x="600601" y="1197540"/>
            <a:ext cx="1697149" cy="254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9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5" y="-315846"/>
            <a:ext cx="4019550" cy="4019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650" y="235424"/>
            <a:ext cx="3193576" cy="3193576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07287" y="3414932"/>
            <a:ext cx="6172735" cy="3149903"/>
            <a:chOff x="1546751" y="3557719"/>
            <a:chExt cx="6172735" cy="31499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225"/>
            <a:stretch/>
          </p:blipFill>
          <p:spPr>
            <a:xfrm>
              <a:off x="1546751" y="3557719"/>
              <a:ext cx="6172735" cy="314990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116214" y="3727162"/>
              <a:ext cx="4360984" cy="58477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সালফারের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অক্সাইডসমূহ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</a:t>
              </a:r>
              <a:r>
                <a:rPr lang="en-US" sz="3200" b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3200" b="1" baseline="-25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4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2024" y="428178"/>
            <a:ext cx="6639951" cy="60016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সালফারের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অক্সাইডসমূহ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04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921" y="1288295"/>
            <a:ext cx="7444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…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4238" y="2083656"/>
            <a:ext cx="7309341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সালফারের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4237" y="3618114"/>
            <a:ext cx="7309341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সালফারের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3613" y="374843"/>
            <a:ext cx="4076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4237" y="5152572"/>
            <a:ext cx="730934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(৩)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সালফারের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অক্সাইডসমূহের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5643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369" y="3137100"/>
            <a:ext cx="8102992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সুলভেরি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‘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সুলভেরি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কপারের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শত্রু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কপারকে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সালফারের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উত্তপ্ত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0160" y="379832"/>
            <a:ext cx="6485206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গন্ধক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ল্যাটিনে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কিবরিত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আলকেমিগণ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দিয়েছিল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বাতাসেতে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গনগনিয়ে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জ্বলে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ব্রিমস্টোন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মু্ক্ত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বারবার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267" y="5444199"/>
            <a:ext cx="8102992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১৭৭৭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অ্যান্টনি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ল্যাভয়সিয়ে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সালফারকে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301564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303" y="379832"/>
            <a:ext cx="8060786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সিসিলি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জাপানের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আমেরিকার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টেক্সাস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লুসিয়ানাতে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যুক্তরাষ্ট্র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303" y="2587864"/>
            <a:ext cx="8060786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সালফারকে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সালফাইড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সালফেট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303" y="3924295"/>
            <a:ext cx="8060786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তাছাড়া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গ্যাসে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ঝর্ণার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626" y="5260726"/>
            <a:ext cx="8060786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পিঁয়াজ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রসুন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সরিষা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প্রভৃতিতে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যৌগরূপে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74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11" y="1548996"/>
            <a:ext cx="5426242" cy="17647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7063" y="4044530"/>
            <a:ext cx="6882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9511" y="558134"/>
            <a:ext cx="542624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6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4050" y="2602725"/>
            <a:ext cx="5546780" cy="3895935"/>
            <a:chOff x="359762" y="2859834"/>
            <a:chExt cx="5546780" cy="3895935"/>
          </a:xfrm>
        </p:grpSpPr>
        <p:grpSp>
          <p:nvGrpSpPr>
            <p:cNvPr id="2" name="Group 1"/>
            <p:cNvGrpSpPr/>
            <p:nvPr/>
          </p:nvGrpSpPr>
          <p:grpSpPr>
            <a:xfrm>
              <a:off x="993313" y="2984780"/>
              <a:ext cx="3019129" cy="3770989"/>
              <a:chOff x="-1733265" y="162421"/>
              <a:chExt cx="5790206" cy="5834419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-1733265" y="851633"/>
                <a:ext cx="5790206" cy="5145207"/>
                <a:chOff x="801664" y="1255593"/>
                <a:chExt cx="5790206" cy="5145207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801664" y="1978925"/>
                  <a:ext cx="5790206" cy="4421875"/>
                  <a:chOff x="801664" y="1978925"/>
                  <a:chExt cx="5790206" cy="4421875"/>
                </a:xfrm>
              </p:grpSpPr>
              <p:pic>
                <p:nvPicPr>
                  <p:cNvPr id="7" name="Picture 6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-355" t="35986" r="24874" b="459"/>
                  <a:stretch/>
                </p:blipFill>
                <p:spPr>
                  <a:xfrm>
                    <a:off x="801664" y="2620370"/>
                    <a:ext cx="5790206" cy="3780430"/>
                  </a:xfrm>
                  <a:prstGeom prst="rect">
                    <a:avLst/>
                  </a:prstGeom>
                </p:spPr>
              </p:pic>
              <p:pic>
                <p:nvPicPr>
                  <p:cNvPr id="8" name="Picture 7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-355" t="25203" r="43199" b="459"/>
                  <a:stretch/>
                </p:blipFill>
                <p:spPr>
                  <a:xfrm>
                    <a:off x="934587" y="1978925"/>
                    <a:ext cx="4384486" cy="442187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5099" t="15382" r="56800" b="72467"/>
                <a:stretch/>
              </p:blipFill>
              <p:spPr>
                <a:xfrm>
                  <a:off x="2115401" y="1255593"/>
                  <a:ext cx="2156347" cy="723332"/>
                </a:xfrm>
                <a:prstGeom prst="rect">
                  <a:avLst/>
                </a:prstGeom>
              </p:spPr>
            </p:pic>
          </p:grpSp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/>
              <a:srcRect l="29168" t="4172" r="43620" b="78175"/>
              <a:stretch/>
            </p:blipFill>
            <p:spPr>
              <a:xfrm>
                <a:off x="658645" y="162421"/>
                <a:ext cx="2088106" cy="1050878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3118093" y="2859834"/>
              <a:ext cx="12555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উত্তপ্ত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বায়ু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9762" y="3324389"/>
              <a:ext cx="1405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তরল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সালফার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47144" y="3969556"/>
              <a:ext cx="22346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r>
                <a:rPr lang="en-US" sz="20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 – 374</a:t>
              </a:r>
              <a:r>
                <a:rPr lang="en-US" sz="20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72444" y="4476504"/>
              <a:ext cx="20400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বাইরের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পাইপ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32445" y="4857464"/>
              <a:ext cx="22619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ভিতরের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পাইপ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00321" y="6213621"/>
              <a:ext cx="20062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মাটির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নিচের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সালফার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08670" y="5291202"/>
              <a:ext cx="19857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সবচেয়ে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ভিতরের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পাইপ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47144" y="3741259"/>
              <a:ext cx="22346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অতি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উত্তপ্ত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57110" y="3113308"/>
              <a:ext cx="22346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 – 22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atm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চাপ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75" y="192130"/>
            <a:ext cx="3429000" cy="25717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8930" y="206198"/>
            <a:ext cx="5252734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সালফাইড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সালফেট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নিষ্কাশনের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আহরণ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92390" y="3116939"/>
            <a:ext cx="3264355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সালফারকে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ফ্রাশ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হারম্যান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ফ্রাশ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34302" y="2504251"/>
            <a:ext cx="366677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ফ্রাশ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06422" y="5041518"/>
            <a:ext cx="3429132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অতিতপ্ত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দ্বারামাটির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সালফারকে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গলিয়ে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গলিত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সালফারকে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পাম্পের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ভূপৃষ্ঠে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উত্তলন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Frame 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234824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612</Words>
  <Application>Microsoft Office PowerPoint</Application>
  <PresentationFormat>On-screen Show (4:3)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Garamond</vt:lpstr>
      <vt:lpstr>NikoshBAN</vt:lpstr>
      <vt:lpstr>sTimes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49</cp:revision>
  <dcterms:created xsi:type="dcterms:W3CDTF">2021-01-01T07:41:48Z</dcterms:created>
  <dcterms:modified xsi:type="dcterms:W3CDTF">2021-01-30T06:18:40Z</dcterms:modified>
</cp:coreProperties>
</file>