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79" r:id="rId2"/>
    <p:sldId id="299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0" r:id="rId11"/>
    <p:sldId id="268" r:id="rId12"/>
    <p:sldId id="269" r:id="rId13"/>
    <p:sldId id="298" r:id="rId14"/>
    <p:sldId id="271" r:id="rId15"/>
    <p:sldId id="273" r:id="rId16"/>
    <p:sldId id="272" r:id="rId17"/>
    <p:sldId id="275" r:id="rId18"/>
    <p:sldId id="276" r:id="rId19"/>
    <p:sldId id="277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FF"/>
    <a:srgbClr val="FC92CF"/>
    <a:srgbClr val="800000"/>
    <a:srgbClr val="F31976"/>
    <a:srgbClr val="006600"/>
    <a:srgbClr val="660033"/>
    <a:srgbClr val="FFFFFF"/>
    <a:srgbClr val="F91339"/>
    <a:srgbClr val="F41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0B74B-B590-4A2F-A361-CB4F7ADBEEC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ECCC9-978B-4745-9996-2918704505D4}">
      <dgm:prSet phldrT="[Text]"/>
      <dgm:spPr/>
      <dgm:t>
        <a:bodyPr/>
        <a:lstStyle/>
        <a:p>
          <a:r>
            <a:rPr lang="en-US" dirty="0" err="1"/>
            <a:t>ভূমি</a:t>
          </a:r>
          <a:endParaRPr lang="en-US" dirty="0"/>
        </a:p>
      </dgm:t>
    </dgm:pt>
    <dgm:pt modelId="{3EB4F2C4-B842-4981-AC91-54A93E2BC50D}" type="parTrans" cxnId="{2A62E6AF-B978-44A8-B737-ABE43B7A33E3}">
      <dgm:prSet/>
      <dgm:spPr/>
      <dgm:t>
        <a:bodyPr/>
        <a:lstStyle/>
        <a:p>
          <a:endParaRPr lang="en-US"/>
        </a:p>
      </dgm:t>
    </dgm:pt>
    <dgm:pt modelId="{08AB4867-B7F8-4F8E-9EAE-AE0224C7A1B4}" type="sibTrans" cxnId="{2A62E6AF-B978-44A8-B737-ABE43B7A33E3}">
      <dgm:prSet/>
      <dgm:spPr/>
      <dgm:t>
        <a:bodyPr/>
        <a:lstStyle/>
        <a:p>
          <a:endParaRPr lang="en-US"/>
        </a:p>
      </dgm:t>
    </dgm:pt>
    <dgm:pt modelId="{D0A73022-DE7B-478D-90E0-266AB40A2714}">
      <dgm:prSet phldrT="[Text]"/>
      <dgm:spPr/>
      <dgm:t>
        <a:bodyPr/>
        <a:lstStyle/>
        <a:p>
          <a:r>
            <a:rPr lang="en-US" dirty="0" err="1"/>
            <a:t>শ্রম</a:t>
          </a:r>
          <a:r>
            <a:rPr lang="en-US" dirty="0"/>
            <a:t> </a:t>
          </a:r>
        </a:p>
      </dgm:t>
    </dgm:pt>
    <dgm:pt modelId="{B8506F68-C0D6-44C0-8E70-836FBF3E5FEB}" type="parTrans" cxnId="{9D47AA5C-3B07-4D8C-8289-ED4E7FEE521B}">
      <dgm:prSet/>
      <dgm:spPr/>
      <dgm:t>
        <a:bodyPr/>
        <a:lstStyle/>
        <a:p>
          <a:endParaRPr lang="en-US"/>
        </a:p>
      </dgm:t>
    </dgm:pt>
    <dgm:pt modelId="{2A4A69CE-384C-4BCF-B2AE-4C8C0E83C6E6}" type="sibTrans" cxnId="{9D47AA5C-3B07-4D8C-8289-ED4E7FEE521B}">
      <dgm:prSet/>
      <dgm:spPr/>
      <dgm:t>
        <a:bodyPr/>
        <a:lstStyle/>
        <a:p>
          <a:endParaRPr lang="en-US"/>
        </a:p>
      </dgm:t>
    </dgm:pt>
    <dgm:pt modelId="{EEC5BF65-7210-4090-9F98-909EB7507DFF}">
      <dgm:prSet phldrT="[Text]"/>
      <dgm:spPr/>
      <dgm:t>
        <a:bodyPr/>
        <a:lstStyle/>
        <a:p>
          <a:r>
            <a:rPr lang="en-US" b="1" dirty="0" err="1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সংগঠন</a:t>
          </a:r>
          <a:endParaRPr lang="en-US" dirty="0"/>
        </a:p>
      </dgm:t>
    </dgm:pt>
    <dgm:pt modelId="{484E4FA0-FFC3-450A-A02A-402DBF9FDB98}" type="parTrans" cxnId="{2FADD628-AC6F-429B-83C3-DF5B5E25FEFA}">
      <dgm:prSet/>
      <dgm:spPr/>
      <dgm:t>
        <a:bodyPr/>
        <a:lstStyle/>
        <a:p>
          <a:endParaRPr lang="en-US"/>
        </a:p>
      </dgm:t>
    </dgm:pt>
    <dgm:pt modelId="{4C3AD1BC-AB21-468A-AFCA-F15860912733}" type="sibTrans" cxnId="{2FADD628-AC6F-429B-83C3-DF5B5E25FEFA}">
      <dgm:prSet/>
      <dgm:spPr/>
      <dgm:t>
        <a:bodyPr/>
        <a:lstStyle/>
        <a:p>
          <a:endParaRPr lang="en-US"/>
        </a:p>
      </dgm:t>
    </dgm:pt>
    <dgm:pt modelId="{E7B4D3D0-B047-498A-90B9-3DF3024A2380}">
      <dgm:prSet phldrT="[Text]"/>
      <dgm:spPr/>
      <dgm:t>
        <a:bodyPr/>
        <a:lstStyle/>
        <a:p>
          <a:r>
            <a:rPr lang="en-US" b="1" dirty="0" err="1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মূলধন</a:t>
          </a:r>
          <a:endParaRPr lang="en-US" dirty="0"/>
        </a:p>
      </dgm:t>
    </dgm:pt>
    <dgm:pt modelId="{C4F7146B-C144-4FF7-ABDF-D7C0591D1E3F}" type="parTrans" cxnId="{48F650B1-0C9F-47CC-9BB1-03A2EAB96ABD}">
      <dgm:prSet/>
      <dgm:spPr/>
      <dgm:t>
        <a:bodyPr/>
        <a:lstStyle/>
        <a:p>
          <a:endParaRPr lang="en-US"/>
        </a:p>
      </dgm:t>
    </dgm:pt>
    <dgm:pt modelId="{64A829DE-ED1F-4B4B-8EF0-3A3D8A023BBB}" type="sibTrans" cxnId="{48F650B1-0C9F-47CC-9BB1-03A2EAB96ABD}">
      <dgm:prSet/>
      <dgm:spPr/>
      <dgm:t>
        <a:bodyPr/>
        <a:lstStyle/>
        <a:p>
          <a:endParaRPr lang="en-US"/>
        </a:p>
      </dgm:t>
    </dgm:pt>
    <dgm:pt modelId="{C385088B-500D-4A0F-BEE3-22F0BE109D07}" type="pres">
      <dgm:prSet presAssocID="{D3B0B74B-B590-4A2F-A361-CB4F7ADBEEC4}" presName="Name0" presStyleCnt="0">
        <dgm:presLayoutVars>
          <dgm:dir/>
          <dgm:resizeHandles val="exact"/>
        </dgm:presLayoutVars>
      </dgm:prSet>
      <dgm:spPr/>
    </dgm:pt>
    <dgm:pt modelId="{5F44129E-A593-46AF-BFDF-D3004250DCDD}" type="pres">
      <dgm:prSet presAssocID="{C64ECCC9-978B-4745-9996-2918704505D4}" presName="compNode" presStyleCnt="0"/>
      <dgm:spPr/>
    </dgm:pt>
    <dgm:pt modelId="{CA32CAC5-56ED-484C-B1A7-F637ED2676ED}" type="pres">
      <dgm:prSet presAssocID="{C64ECCC9-978B-4745-9996-2918704505D4}" presName="pictRect" presStyleLbl="node1" presStyleIdx="0" presStyleCnt="4" custLinFactNeighborX="-809" custLinFactNeighborY="113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D2D96A6-65B1-431D-9B4D-9B164AC367DE}" type="pres">
      <dgm:prSet presAssocID="{C64ECCC9-978B-4745-9996-2918704505D4}" presName="textRect" presStyleLbl="revTx" presStyleIdx="0" presStyleCnt="4">
        <dgm:presLayoutVars>
          <dgm:bulletEnabled val="1"/>
        </dgm:presLayoutVars>
      </dgm:prSet>
      <dgm:spPr/>
    </dgm:pt>
    <dgm:pt modelId="{F9F277F5-0127-43B6-A9C1-196A5122AB44}" type="pres">
      <dgm:prSet presAssocID="{08AB4867-B7F8-4F8E-9EAE-AE0224C7A1B4}" presName="sibTrans" presStyleLbl="sibTrans2D1" presStyleIdx="0" presStyleCnt="0"/>
      <dgm:spPr/>
    </dgm:pt>
    <dgm:pt modelId="{918CBB85-998F-4665-81FC-21CA873A0128}" type="pres">
      <dgm:prSet presAssocID="{D0A73022-DE7B-478D-90E0-266AB40A2714}" presName="compNode" presStyleCnt="0"/>
      <dgm:spPr/>
    </dgm:pt>
    <dgm:pt modelId="{37BCA7FE-22B2-4F71-837F-2949A2291EF4}" type="pres">
      <dgm:prSet presAssocID="{D0A73022-DE7B-478D-90E0-266AB40A2714}" presName="pictRect" presStyleLbl="node1" presStyleIdx="1" presStyleCnt="4" custScaleX="135436" custScaleY="108403" custLinFactNeighborX="45088" custLinFactNeighborY="177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C24D081-2600-4A79-85DE-38BD66E62BBB}" type="pres">
      <dgm:prSet presAssocID="{D0A73022-DE7B-478D-90E0-266AB40A2714}" presName="textRect" presStyleLbl="revTx" presStyleIdx="1" presStyleCnt="4" custLinFactNeighborX="85023" custLinFactNeighborY="23290">
        <dgm:presLayoutVars>
          <dgm:bulletEnabled val="1"/>
        </dgm:presLayoutVars>
      </dgm:prSet>
      <dgm:spPr/>
    </dgm:pt>
    <dgm:pt modelId="{71065426-1F18-447C-95DC-50A066B60071}" type="pres">
      <dgm:prSet presAssocID="{2A4A69CE-384C-4BCF-B2AE-4C8C0E83C6E6}" presName="sibTrans" presStyleLbl="sibTrans2D1" presStyleIdx="0" presStyleCnt="0"/>
      <dgm:spPr/>
    </dgm:pt>
    <dgm:pt modelId="{4A5A862E-E187-48BF-9CA1-285CCDC508A3}" type="pres">
      <dgm:prSet presAssocID="{EEC5BF65-7210-4090-9F98-909EB7507DFF}" presName="compNode" presStyleCnt="0"/>
      <dgm:spPr/>
    </dgm:pt>
    <dgm:pt modelId="{B1D56E4C-C3F7-4080-930A-624A5369FB8C}" type="pres">
      <dgm:prSet presAssocID="{EEC5BF65-7210-4090-9F98-909EB7507DFF}" presName="pictRect" presStyleLbl="node1" presStyleIdx="2" presStyleCnt="4" custScaleX="108603" custScaleY="88182" custLinFactNeighborX="-12476" custLinFactNeighborY="21248"/>
      <dgm:spPr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</dgm:spPr>
    </dgm:pt>
    <dgm:pt modelId="{B868E170-8870-43A0-9501-AEE36E7A189E}" type="pres">
      <dgm:prSet presAssocID="{EEC5BF65-7210-4090-9F98-909EB7507DFF}" presName="textRect" presStyleLbl="revTx" presStyleIdx="2" presStyleCnt="4" custLinFactNeighborX="-16778" custLinFactNeighborY="5991">
        <dgm:presLayoutVars>
          <dgm:bulletEnabled val="1"/>
        </dgm:presLayoutVars>
      </dgm:prSet>
      <dgm:spPr/>
    </dgm:pt>
    <dgm:pt modelId="{6ED567FF-0C88-4C98-ABE5-BD5C9B197434}" type="pres">
      <dgm:prSet presAssocID="{4C3AD1BC-AB21-468A-AFCA-F15860912733}" presName="sibTrans" presStyleLbl="sibTrans2D1" presStyleIdx="0" presStyleCnt="0"/>
      <dgm:spPr/>
    </dgm:pt>
    <dgm:pt modelId="{A3C96F02-D7AC-4C6A-8943-282681EAF03E}" type="pres">
      <dgm:prSet presAssocID="{E7B4D3D0-B047-498A-90B9-3DF3024A2380}" presName="compNode" presStyleCnt="0"/>
      <dgm:spPr/>
    </dgm:pt>
    <dgm:pt modelId="{6FB8B67A-61C4-4502-B24B-138F7870FE0A}" type="pres">
      <dgm:prSet presAssocID="{E7B4D3D0-B047-498A-90B9-3DF3024A2380}" presName="pictRect" presStyleLbl="node1" presStyleIdx="3" presStyleCnt="4" custLinFactNeighborX="56982" custLinFactNeighborY="10778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40CF60DE-B731-4F49-AF08-AC491BB32C9D}" type="pres">
      <dgm:prSet presAssocID="{E7B4D3D0-B047-498A-90B9-3DF3024A2380}" presName="textRect" presStyleLbl="revTx" presStyleIdx="3" presStyleCnt="4" custLinFactNeighborX="81978" custLinFactNeighborY="10136">
        <dgm:presLayoutVars>
          <dgm:bulletEnabled val="1"/>
        </dgm:presLayoutVars>
      </dgm:prSet>
      <dgm:spPr/>
    </dgm:pt>
  </dgm:ptLst>
  <dgm:cxnLst>
    <dgm:cxn modelId="{DA58B110-5848-44C8-918D-2A811B9E1EB6}" type="presOf" srcId="{C64ECCC9-978B-4745-9996-2918704505D4}" destId="{3D2D96A6-65B1-431D-9B4D-9B164AC367DE}" srcOrd="0" destOrd="0" presId="urn:microsoft.com/office/officeart/2005/8/layout/pList1"/>
    <dgm:cxn modelId="{4CBCCA16-1FCB-44A3-9FCF-E02CE50A63D5}" type="presOf" srcId="{4C3AD1BC-AB21-468A-AFCA-F15860912733}" destId="{6ED567FF-0C88-4C98-ABE5-BD5C9B197434}" srcOrd="0" destOrd="0" presId="urn:microsoft.com/office/officeart/2005/8/layout/pList1"/>
    <dgm:cxn modelId="{2FADD628-AC6F-429B-83C3-DF5B5E25FEFA}" srcId="{D3B0B74B-B590-4A2F-A361-CB4F7ADBEEC4}" destId="{EEC5BF65-7210-4090-9F98-909EB7507DFF}" srcOrd="2" destOrd="0" parTransId="{484E4FA0-FFC3-450A-A02A-402DBF9FDB98}" sibTransId="{4C3AD1BC-AB21-468A-AFCA-F15860912733}"/>
    <dgm:cxn modelId="{9D47AA5C-3B07-4D8C-8289-ED4E7FEE521B}" srcId="{D3B0B74B-B590-4A2F-A361-CB4F7ADBEEC4}" destId="{D0A73022-DE7B-478D-90E0-266AB40A2714}" srcOrd="1" destOrd="0" parTransId="{B8506F68-C0D6-44C0-8E70-836FBF3E5FEB}" sibTransId="{2A4A69CE-384C-4BCF-B2AE-4C8C0E83C6E6}"/>
    <dgm:cxn modelId="{6E5BAB42-BE81-4389-9C2B-528422541781}" type="presOf" srcId="{D3B0B74B-B590-4A2F-A361-CB4F7ADBEEC4}" destId="{C385088B-500D-4A0F-BEE3-22F0BE109D07}" srcOrd="0" destOrd="0" presId="urn:microsoft.com/office/officeart/2005/8/layout/pList1"/>
    <dgm:cxn modelId="{02E47C79-E1A8-47FD-8BA2-18C728751A30}" type="presOf" srcId="{D0A73022-DE7B-478D-90E0-266AB40A2714}" destId="{AC24D081-2600-4A79-85DE-38BD66E62BBB}" srcOrd="0" destOrd="0" presId="urn:microsoft.com/office/officeart/2005/8/layout/pList1"/>
    <dgm:cxn modelId="{BDC7D689-F651-4C88-B680-19FE49B92FF8}" type="presOf" srcId="{2A4A69CE-384C-4BCF-B2AE-4C8C0E83C6E6}" destId="{71065426-1F18-447C-95DC-50A066B60071}" srcOrd="0" destOrd="0" presId="urn:microsoft.com/office/officeart/2005/8/layout/pList1"/>
    <dgm:cxn modelId="{7F0B85A2-6C18-44D7-A821-F8C56C120CF0}" type="presOf" srcId="{E7B4D3D0-B047-498A-90B9-3DF3024A2380}" destId="{40CF60DE-B731-4F49-AF08-AC491BB32C9D}" srcOrd="0" destOrd="0" presId="urn:microsoft.com/office/officeart/2005/8/layout/pList1"/>
    <dgm:cxn modelId="{2A62E6AF-B978-44A8-B737-ABE43B7A33E3}" srcId="{D3B0B74B-B590-4A2F-A361-CB4F7ADBEEC4}" destId="{C64ECCC9-978B-4745-9996-2918704505D4}" srcOrd="0" destOrd="0" parTransId="{3EB4F2C4-B842-4981-AC91-54A93E2BC50D}" sibTransId="{08AB4867-B7F8-4F8E-9EAE-AE0224C7A1B4}"/>
    <dgm:cxn modelId="{48F650B1-0C9F-47CC-9BB1-03A2EAB96ABD}" srcId="{D3B0B74B-B590-4A2F-A361-CB4F7ADBEEC4}" destId="{E7B4D3D0-B047-498A-90B9-3DF3024A2380}" srcOrd="3" destOrd="0" parTransId="{C4F7146B-C144-4FF7-ABDF-D7C0591D1E3F}" sibTransId="{64A829DE-ED1F-4B4B-8EF0-3A3D8A023BBB}"/>
    <dgm:cxn modelId="{16C09BBC-F6F5-4FAA-A52A-A49DE5870728}" type="presOf" srcId="{08AB4867-B7F8-4F8E-9EAE-AE0224C7A1B4}" destId="{F9F277F5-0127-43B6-A9C1-196A5122AB44}" srcOrd="0" destOrd="0" presId="urn:microsoft.com/office/officeart/2005/8/layout/pList1"/>
    <dgm:cxn modelId="{D60BACC3-BD0C-42E9-9BC7-BFD7EF0002BE}" type="presOf" srcId="{EEC5BF65-7210-4090-9F98-909EB7507DFF}" destId="{B868E170-8870-43A0-9501-AEE36E7A189E}" srcOrd="0" destOrd="0" presId="urn:microsoft.com/office/officeart/2005/8/layout/pList1"/>
    <dgm:cxn modelId="{576FE788-D2D0-4634-BC0A-E5D1B76CFC8A}" type="presParOf" srcId="{C385088B-500D-4A0F-BEE3-22F0BE109D07}" destId="{5F44129E-A593-46AF-BFDF-D3004250DCDD}" srcOrd="0" destOrd="0" presId="urn:microsoft.com/office/officeart/2005/8/layout/pList1"/>
    <dgm:cxn modelId="{548D6BF0-3BF5-4196-BC12-4583B8914FE6}" type="presParOf" srcId="{5F44129E-A593-46AF-BFDF-D3004250DCDD}" destId="{CA32CAC5-56ED-484C-B1A7-F637ED2676ED}" srcOrd="0" destOrd="0" presId="urn:microsoft.com/office/officeart/2005/8/layout/pList1"/>
    <dgm:cxn modelId="{28F1CD5E-30C6-4FA9-9974-27C2CD6CDDF6}" type="presParOf" srcId="{5F44129E-A593-46AF-BFDF-D3004250DCDD}" destId="{3D2D96A6-65B1-431D-9B4D-9B164AC367DE}" srcOrd="1" destOrd="0" presId="urn:microsoft.com/office/officeart/2005/8/layout/pList1"/>
    <dgm:cxn modelId="{954D1A80-3A6A-4FFC-B3B7-6DBE6F57860E}" type="presParOf" srcId="{C385088B-500D-4A0F-BEE3-22F0BE109D07}" destId="{F9F277F5-0127-43B6-A9C1-196A5122AB44}" srcOrd="1" destOrd="0" presId="urn:microsoft.com/office/officeart/2005/8/layout/pList1"/>
    <dgm:cxn modelId="{B4214E64-F9D6-4C1C-88D2-358F369C3B92}" type="presParOf" srcId="{C385088B-500D-4A0F-BEE3-22F0BE109D07}" destId="{918CBB85-998F-4665-81FC-21CA873A0128}" srcOrd="2" destOrd="0" presId="urn:microsoft.com/office/officeart/2005/8/layout/pList1"/>
    <dgm:cxn modelId="{0D6D0C3B-3020-43A2-AD73-E5A6B5705744}" type="presParOf" srcId="{918CBB85-998F-4665-81FC-21CA873A0128}" destId="{37BCA7FE-22B2-4F71-837F-2949A2291EF4}" srcOrd="0" destOrd="0" presId="urn:microsoft.com/office/officeart/2005/8/layout/pList1"/>
    <dgm:cxn modelId="{B11C2D97-0FAC-4BE2-A78A-3740A77B9F3A}" type="presParOf" srcId="{918CBB85-998F-4665-81FC-21CA873A0128}" destId="{AC24D081-2600-4A79-85DE-38BD66E62BBB}" srcOrd="1" destOrd="0" presId="urn:microsoft.com/office/officeart/2005/8/layout/pList1"/>
    <dgm:cxn modelId="{94BD1C7B-9102-4F2C-94F9-AF758DD4BB91}" type="presParOf" srcId="{C385088B-500D-4A0F-BEE3-22F0BE109D07}" destId="{71065426-1F18-447C-95DC-50A066B60071}" srcOrd="3" destOrd="0" presId="urn:microsoft.com/office/officeart/2005/8/layout/pList1"/>
    <dgm:cxn modelId="{E0B8FAB4-ED23-48A3-A97A-8A3463C4B5DE}" type="presParOf" srcId="{C385088B-500D-4A0F-BEE3-22F0BE109D07}" destId="{4A5A862E-E187-48BF-9CA1-285CCDC508A3}" srcOrd="4" destOrd="0" presId="urn:microsoft.com/office/officeart/2005/8/layout/pList1"/>
    <dgm:cxn modelId="{154ECB03-69D3-4461-82D2-1632BEC40E55}" type="presParOf" srcId="{4A5A862E-E187-48BF-9CA1-285CCDC508A3}" destId="{B1D56E4C-C3F7-4080-930A-624A5369FB8C}" srcOrd="0" destOrd="0" presId="urn:microsoft.com/office/officeart/2005/8/layout/pList1"/>
    <dgm:cxn modelId="{48E07DE7-773D-4310-88BF-E204385D8EB6}" type="presParOf" srcId="{4A5A862E-E187-48BF-9CA1-285CCDC508A3}" destId="{B868E170-8870-43A0-9501-AEE36E7A189E}" srcOrd="1" destOrd="0" presId="urn:microsoft.com/office/officeart/2005/8/layout/pList1"/>
    <dgm:cxn modelId="{542C3720-B414-4C46-904A-1BB36E715F9E}" type="presParOf" srcId="{C385088B-500D-4A0F-BEE3-22F0BE109D07}" destId="{6ED567FF-0C88-4C98-ABE5-BD5C9B197434}" srcOrd="5" destOrd="0" presId="urn:microsoft.com/office/officeart/2005/8/layout/pList1"/>
    <dgm:cxn modelId="{DCFCD50A-1E8F-42E2-BC0A-526237E30E69}" type="presParOf" srcId="{C385088B-500D-4A0F-BEE3-22F0BE109D07}" destId="{A3C96F02-D7AC-4C6A-8943-282681EAF03E}" srcOrd="6" destOrd="0" presId="urn:microsoft.com/office/officeart/2005/8/layout/pList1"/>
    <dgm:cxn modelId="{C80EDC02-FE3F-4582-BAE3-6E47EF983B5A}" type="presParOf" srcId="{A3C96F02-D7AC-4C6A-8943-282681EAF03E}" destId="{6FB8B67A-61C4-4502-B24B-138F7870FE0A}" srcOrd="0" destOrd="0" presId="urn:microsoft.com/office/officeart/2005/8/layout/pList1"/>
    <dgm:cxn modelId="{3BAB4385-A007-4F46-8C4C-6028D8843C95}" type="presParOf" srcId="{A3C96F02-D7AC-4C6A-8943-282681EAF03E}" destId="{40CF60DE-B731-4F49-AF08-AC491BB32C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CAC5-56ED-484C-B1A7-F637ED2676ED}">
      <dsp:nvSpPr>
        <dsp:cNvPr id="0" name=""/>
        <dsp:cNvSpPr/>
      </dsp:nvSpPr>
      <dsp:spPr>
        <a:xfrm>
          <a:off x="1404564" y="230672"/>
          <a:ext cx="2471591" cy="170292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D96A6-65B1-431D-9B4D-9B164AC367DE}">
      <dsp:nvSpPr>
        <dsp:cNvPr id="0" name=""/>
        <dsp:cNvSpPr/>
      </dsp:nvSpPr>
      <dsp:spPr>
        <a:xfrm>
          <a:off x="1424559" y="1740759"/>
          <a:ext cx="2471591" cy="91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ভূমি</a:t>
          </a:r>
          <a:endParaRPr lang="en-US" sz="4100" kern="1200" dirty="0"/>
        </a:p>
      </dsp:txBody>
      <dsp:txXfrm>
        <a:off x="1424559" y="1740759"/>
        <a:ext cx="2471591" cy="916960"/>
      </dsp:txXfrm>
    </dsp:sp>
    <dsp:sp modelId="{37BCA7FE-22B2-4F71-837F-2949A2291EF4}">
      <dsp:nvSpPr>
        <dsp:cNvPr id="0" name=""/>
        <dsp:cNvSpPr/>
      </dsp:nvSpPr>
      <dsp:spPr>
        <a:xfrm>
          <a:off x="5257806" y="304805"/>
          <a:ext cx="3347425" cy="184602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D081-2600-4A79-85DE-38BD66E62BBB}">
      <dsp:nvSpPr>
        <dsp:cNvPr id="0" name=""/>
        <dsp:cNvSpPr/>
      </dsp:nvSpPr>
      <dsp:spPr>
        <a:xfrm>
          <a:off x="6443808" y="1990094"/>
          <a:ext cx="2471591" cy="91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শ্রম</a:t>
          </a:r>
          <a:r>
            <a:rPr lang="en-US" sz="4100" kern="1200" dirty="0"/>
            <a:t> </a:t>
          </a:r>
        </a:p>
      </dsp:txBody>
      <dsp:txXfrm>
        <a:off x="6443808" y="1990094"/>
        <a:ext cx="2471591" cy="916960"/>
      </dsp:txXfrm>
    </dsp:sp>
    <dsp:sp modelId="{B1D56E4C-C3F7-4080-930A-624A5369FB8C}">
      <dsp:nvSpPr>
        <dsp:cNvPr id="0" name=""/>
        <dsp:cNvSpPr/>
      </dsp:nvSpPr>
      <dsp:spPr>
        <a:xfrm>
          <a:off x="1447805" y="3352804"/>
          <a:ext cx="2684223" cy="1501674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8E170-8870-43A0-9501-AEE36E7A189E}">
      <dsp:nvSpPr>
        <dsp:cNvPr id="0" name=""/>
        <dsp:cNvSpPr/>
      </dsp:nvSpPr>
      <dsp:spPr>
        <a:xfrm>
          <a:off x="1447792" y="4645639"/>
          <a:ext cx="2471591" cy="91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সংগঠন</a:t>
          </a:r>
          <a:endParaRPr lang="en-US" sz="4100" kern="1200" dirty="0"/>
        </a:p>
      </dsp:txBody>
      <dsp:txXfrm>
        <a:off x="1447792" y="4645639"/>
        <a:ext cx="2471591" cy="916960"/>
      </dsp:txXfrm>
    </dsp:sp>
    <dsp:sp modelId="{6FB8B67A-61C4-4502-B24B-138F7870FE0A}">
      <dsp:nvSpPr>
        <dsp:cNvPr id="0" name=""/>
        <dsp:cNvSpPr/>
      </dsp:nvSpPr>
      <dsp:spPr>
        <a:xfrm>
          <a:off x="6096009" y="3124195"/>
          <a:ext cx="2471591" cy="1702926"/>
        </a:xfrm>
        <a:prstGeom prst="round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F60DE-B731-4F49-AF08-AC491BB32C9D}">
      <dsp:nvSpPr>
        <dsp:cNvPr id="0" name=""/>
        <dsp:cNvSpPr/>
      </dsp:nvSpPr>
      <dsp:spPr>
        <a:xfrm>
          <a:off x="6443808" y="4645639"/>
          <a:ext cx="2471591" cy="91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 err="1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মূলধন</a:t>
          </a:r>
          <a:endParaRPr lang="en-US" sz="4100" kern="1200" dirty="0"/>
        </a:p>
      </dsp:txBody>
      <dsp:txXfrm>
        <a:off x="6443808" y="4645639"/>
        <a:ext cx="2471591" cy="91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EBF2-A584-4630-AC35-6434BED502F1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D2B-97AD-4385-9B4F-452AAC92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D4D2B-97AD-4385-9B4F-452AAC92FE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4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1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5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35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96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7D714-D8A7-420E-B18F-4AB33E2AD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3" b="33747"/>
          <a:stretch/>
        </p:blipFill>
        <p:spPr>
          <a:xfrm>
            <a:off x="-59106" y="857257"/>
            <a:ext cx="9143985" cy="5143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BC9D81-B9E3-4121-9EBB-8DFCDB10D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" y="1890919"/>
            <a:ext cx="8846340" cy="336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FC0ED-D5F2-4E3E-AF2F-EFE5BB6AB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02" y="894496"/>
            <a:ext cx="2128838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12838"/>
          </a:xfr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479025"/>
              </p:ext>
            </p:extLst>
          </p:nvPr>
        </p:nvGraphicFramePr>
        <p:xfrm>
          <a:off x="457200" y="1676400"/>
          <a:ext cx="8305800" cy="431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NikoshBAN" pitchFamily="2" charset="0"/>
                          <a:cs typeface="NikoshBAN" pitchFamily="2" charset="0"/>
                        </a:rPr>
                        <a:t>উদ্দীপক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NikoshBAN" pitchFamily="2" charset="0"/>
                          <a:cs typeface="NikoshBAN" pitchFamily="2" charset="0"/>
                        </a:rPr>
                        <a:t>উৎপাদক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NikoshBAN" pitchFamily="2" charset="0"/>
                          <a:cs typeface="NikoshBAN" pitchFamily="2" charset="0"/>
                        </a:rPr>
                        <a:t>রুনার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আম্মু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চালের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গুড়া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পিঠা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কামার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পিটিয়ে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দা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বটি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শিমূল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তার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খামারে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মুরগী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আম্মু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মুরগী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51" y="319549"/>
            <a:ext cx="4191000" cy="28956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7" y="319549"/>
            <a:ext cx="4208206" cy="281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2" y="3886199"/>
            <a:ext cx="4080387" cy="216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0243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067" y="3102436"/>
            <a:ext cx="95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605916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067" y="6059166"/>
            <a:ext cx="15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33" y="304801"/>
            <a:ext cx="4343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7" y="3854450"/>
            <a:ext cx="4663256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3851855"/>
            <a:ext cx="3810000" cy="244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12420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08241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48" y="6150114"/>
            <a:ext cx="131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733" y="6152261"/>
            <a:ext cx="17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F0FE7-AB99-4313-BFF4-088E8C3D2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357555"/>
            <a:ext cx="3957562" cy="264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5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E86918-0938-4919-B7EF-26CEBB926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941225"/>
              </p:ext>
            </p:extLst>
          </p:nvPr>
        </p:nvGraphicFramePr>
        <p:xfrm>
          <a:off x="228600" y="10668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829EF0-2024-4E13-B276-19B81F267212}"/>
              </a:ext>
            </a:extLst>
          </p:cNvPr>
          <p:cNvSpPr txBox="1"/>
          <p:nvPr/>
        </p:nvSpPr>
        <p:spPr>
          <a:xfrm>
            <a:off x="2209800" y="358914"/>
            <a:ext cx="437289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3197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657600" cy="280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8" y="179439"/>
            <a:ext cx="4240241" cy="277850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948733" y="1408917"/>
            <a:ext cx="684440" cy="292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065898" y="3004934"/>
            <a:ext cx="242316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6" y="3731342"/>
            <a:ext cx="4038600" cy="2352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" y="3589249"/>
            <a:ext cx="3733800" cy="2636996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290953" y="4544972"/>
            <a:ext cx="492080" cy="242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981200" y="3004934"/>
            <a:ext cx="304800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3632" y="6226245"/>
            <a:ext cx="57568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38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" y="152400"/>
            <a:ext cx="8821270" cy="483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10200"/>
            <a:ext cx="5562600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208935"/>
            <a:ext cx="3973068" cy="2915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3" y="171637"/>
            <a:ext cx="373621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19" y="3257248"/>
            <a:ext cx="3507658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" y="3578025"/>
            <a:ext cx="3875373" cy="28575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215580" y="1683348"/>
            <a:ext cx="608075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620000" y="2971799"/>
            <a:ext cx="248854" cy="446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3137" y="4521226"/>
            <a:ext cx="608076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031572" y="3194874"/>
            <a:ext cx="225710" cy="3708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6300265"/>
            <a:ext cx="56535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58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7432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56467"/>
            <a:ext cx="5791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347464"/>
            <a:ext cx="6477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399935"/>
            <a:ext cx="533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02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5334000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ba9.png">
            <a:extLst>
              <a:ext uri="{FF2B5EF4-FFF2-40B4-BE49-F238E27FC236}">
                <a16:creationId xmlns:a16="http://schemas.microsoft.com/office/drawing/2014/main" id="{E8D51975-0E30-472E-834C-FDB6F7BE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7384376" cy="338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3C17B-4080-48FC-8CDD-71C3EA3D1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0904" b="39209"/>
          <a:stretch/>
        </p:blipFill>
        <p:spPr>
          <a:xfrm>
            <a:off x="1678054" y="659438"/>
            <a:ext cx="5247468" cy="13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747294"/>
            <a:ext cx="4953000" cy="2640011"/>
          </a:xfrm>
        </p:spPr>
        <p:txBody>
          <a:bodyPr>
            <a:noAutofit/>
          </a:bodyPr>
          <a:lstStyle/>
          <a:p>
            <a:r>
              <a:rPr lang="en-US" sz="2400" dirty="0" err="1"/>
              <a:t>মোঃ</a:t>
            </a:r>
            <a:r>
              <a:rPr lang="en-US" sz="2400" dirty="0"/>
              <a:t> </a:t>
            </a:r>
            <a:r>
              <a:rPr lang="en-US" sz="2400" dirty="0" err="1"/>
              <a:t>সাইদুর</a:t>
            </a:r>
            <a:r>
              <a:rPr lang="en-US" sz="2400" dirty="0"/>
              <a:t> </a:t>
            </a:r>
            <a:r>
              <a:rPr lang="en-US" sz="2400" dirty="0" err="1"/>
              <a:t>রহমান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সহকারী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(ICT) </a:t>
            </a:r>
          </a:p>
          <a:p>
            <a:r>
              <a:rPr lang="en-US" sz="2400" dirty="0" err="1"/>
              <a:t>সারদা</a:t>
            </a:r>
            <a:r>
              <a:rPr lang="en-US" sz="2400" dirty="0"/>
              <a:t> </a:t>
            </a:r>
            <a:r>
              <a:rPr lang="en-US" sz="2400" dirty="0" err="1"/>
              <a:t>সুন্দরী</a:t>
            </a:r>
            <a:r>
              <a:rPr lang="en-US" sz="2400" dirty="0"/>
              <a:t> </a:t>
            </a:r>
            <a:r>
              <a:rPr lang="en-US" sz="2400" dirty="0" err="1"/>
              <a:t>বালিকা</a:t>
            </a:r>
            <a:r>
              <a:rPr lang="en-US" sz="2400" dirty="0"/>
              <a:t> </a:t>
            </a:r>
            <a:r>
              <a:rPr lang="en-US" sz="2400" dirty="0" err="1"/>
              <a:t>উচ্চ</a:t>
            </a:r>
            <a:r>
              <a:rPr lang="en-US" sz="2400" dirty="0"/>
              <a:t> </a:t>
            </a:r>
            <a:r>
              <a:rPr lang="en-US" sz="2400" dirty="0" err="1"/>
              <a:t>বিদ্যালয়</a:t>
            </a:r>
            <a:endParaRPr lang="en-US" sz="2400" dirty="0"/>
          </a:p>
          <a:p>
            <a:r>
              <a:rPr lang="en-US" sz="2400" dirty="0" err="1"/>
              <a:t>ফরিদপুর</a:t>
            </a:r>
            <a:r>
              <a:rPr lang="en-US" sz="2400" dirty="0"/>
              <a:t> </a:t>
            </a:r>
            <a:r>
              <a:rPr lang="en-US" sz="2400" dirty="0" err="1"/>
              <a:t>সদর</a:t>
            </a:r>
            <a:r>
              <a:rPr lang="en-US" sz="2400" dirty="0"/>
              <a:t>, </a:t>
            </a:r>
            <a:r>
              <a:rPr lang="en-US" sz="2400" dirty="0" err="1"/>
              <a:t>ফরিদপুর</a:t>
            </a:r>
            <a:endParaRPr lang="en-US" sz="2400" dirty="0"/>
          </a:p>
          <a:p>
            <a:r>
              <a:rPr lang="en-US" sz="2400" dirty="0"/>
              <a:t>ফোনঃ০১৭১৮৭৭৭২৪০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3A79E-56E7-4904-A409-2B805757A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43000"/>
            <a:ext cx="2819400" cy="2285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CD5CF3-B28C-4ED9-B56D-ADC1B3C593B0}"/>
              </a:ext>
            </a:extLst>
          </p:cNvPr>
          <p:cNvSpPr txBox="1">
            <a:spLocks/>
          </p:cNvSpPr>
          <p:nvPr/>
        </p:nvSpPr>
        <p:spPr>
          <a:xfrm>
            <a:off x="5989754" y="3733325"/>
            <a:ext cx="2401800" cy="281461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সময়ঃ45মিনিট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E27625-0606-4F6F-A22A-72F2D2CDD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54" y="1143000"/>
            <a:ext cx="231604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QNw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975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343401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52" y="643570"/>
            <a:ext cx="6347713" cy="132080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33657"/>
            <a:ext cx="6347714" cy="3880773"/>
          </a:xfr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1295400"/>
            <a:ext cx="3313215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4011617"/>
            <a:ext cx="3463170" cy="281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rved Down Ribbon 10"/>
          <p:cNvSpPr/>
          <p:nvPr/>
        </p:nvSpPr>
        <p:spPr>
          <a:xfrm>
            <a:off x="685800" y="0"/>
            <a:ext cx="7086600" cy="10668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4FA34-9EA8-4AD0-A518-CF3F0705A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29" y="4115971"/>
            <a:ext cx="4428825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0E849-3442-47BD-9275-651188617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0" y="1295400"/>
            <a:ext cx="4570224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0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53400" cy="1320800"/>
          </a:xfr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153401" cy="3880773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800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88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304800"/>
            <a:ext cx="418485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4" y="304800"/>
            <a:ext cx="409807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8222"/>
            <a:ext cx="4191001" cy="287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4098072" cy="284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5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" y="533400"/>
            <a:ext cx="4506860" cy="319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8" y="533400"/>
            <a:ext cx="410005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7534" y="4680155"/>
            <a:ext cx="299146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620935"/>
            <a:ext cx="2362200" cy="769441"/>
          </a:xfrm>
          <a:prstGeom prst="rect">
            <a:avLst/>
          </a:prstGeom>
          <a:noFill/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267" y="5810763"/>
            <a:ext cx="4544962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33799" y="4859461"/>
            <a:ext cx="42032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4052064"/>
            <a:ext cx="3657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0580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B3F9C2-1A25-4C25-A48D-6272B8A1B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625593"/>
            <a:ext cx="6067424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0168"/>
            <a:ext cx="8229600" cy="48307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1362" y="5645834"/>
            <a:ext cx="2428875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0F956-F3B9-4F0F-B5C6-6230CF0E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329932"/>
            <a:ext cx="9144000" cy="41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1346</TotalTime>
  <Words>220</Words>
  <Application>Microsoft Office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পরিচিতি</vt:lpstr>
      <vt:lpstr>শিখনফল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Shura HS</dc:creator>
  <cp:lastModifiedBy>ASUS</cp:lastModifiedBy>
  <cp:revision>115</cp:revision>
  <dcterms:created xsi:type="dcterms:W3CDTF">2006-08-16T00:00:00Z</dcterms:created>
  <dcterms:modified xsi:type="dcterms:W3CDTF">2021-01-30T17:18:57Z</dcterms:modified>
</cp:coreProperties>
</file>