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8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4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0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3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0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8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5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6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1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6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37D2-BC3F-4D75-85B1-A5B89A4DA61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9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437D2-BC3F-4D75-85B1-A5B89A4DA61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C5799-633E-4A44-B8EE-72B503CA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81000"/>
            <a:ext cx="4953000" cy="14700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RinkiyMJ" pitchFamily="2" charset="0"/>
              </a:rPr>
              <a:t>Òcig</a:t>
            </a:r>
            <a:r>
              <a:rPr lang="en-US" sz="3200" dirty="0">
                <a:solidFill>
                  <a:srgbClr val="FF0000"/>
                </a:solidFill>
                <a:latin typeface="RinkiyMJ" pitchFamily="2" charset="0"/>
              </a:rPr>
              <a:t> `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</a:rPr>
              <a:t>qvjy</a:t>
            </a:r>
            <a:r>
              <a:rPr lang="en-US" sz="3200" dirty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RinkiyMJ" pitchFamily="2" charset="0"/>
              </a:rPr>
              <a:t>Avjøvni</a:t>
            </a:r>
            <a:r>
              <a:rPr lang="en-US" sz="3200" dirty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RinkiyMJ" pitchFamily="2" charset="0"/>
              </a:rPr>
              <a:t>bv‡gÓ</a:t>
            </a:r>
            <a:r>
              <a:rPr lang="en-US" sz="3200" dirty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RinkiyMJ" pitchFamily="2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RinkiyMJ" pitchFamily="2" charset="0"/>
              </a:rPr>
            </a:br>
            <a:r>
              <a:rPr lang="en-US" sz="5400" dirty="0">
                <a:solidFill>
                  <a:schemeClr val="tx1"/>
                </a:solidFill>
                <a:latin typeface="RinkiyMJ" pitchFamily="2" charset="0"/>
              </a:rPr>
              <a:t>¯^</a:t>
            </a:r>
            <a:r>
              <a:rPr lang="en-US" sz="5400" dirty="0" err="1">
                <a:solidFill>
                  <a:schemeClr val="tx1"/>
                </a:solidFill>
                <a:latin typeface="RinkiyMJ" pitchFamily="2" charset="0"/>
              </a:rPr>
              <a:t>vMZg</a:t>
            </a:r>
            <a:r>
              <a:rPr lang="en-US" sz="3200" dirty="0">
                <a:solidFill>
                  <a:schemeClr val="tx1"/>
                </a:solidFill>
                <a:latin typeface="RinkiyMJ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SutonnyMJ" pitchFamily="2" charset="0"/>
              <a:cs typeface="SutonnyO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14600"/>
            <a:ext cx="7315200" cy="3429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latin typeface="SutonnyMJ" pitchFamily="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0800"/>
            <a:ext cx="5867400" cy="2895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657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181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</a:rPr>
              <a:t>cwiwPwZ</a:t>
            </a:r>
            <a:endParaRPr lang="en-US" sz="4000" b="1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3886200" cy="4525963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</a:rPr>
              <a:t>wkÿK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</a:rPr>
              <a:t>cwiwPwZ</a:t>
            </a:r>
            <a:endParaRPr lang="en-US" b="1" dirty="0" smtClean="0">
              <a:solidFill>
                <a:schemeClr val="tx1"/>
              </a:solidFill>
              <a:latin typeface="SutonnyMJ" pitchFamily="2" charset="0"/>
            </a:endParaRPr>
          </a:p>
          <a:p>
            <a:pPr marL="0" indent="0" algn="ctr">
              <a:buNone/>
            </a:pPr>
            <a:endParaRPr lang="en-US" dirty="0">
              <a:latin typeface="SutonnyMJ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SutonnyMJ" pitchFamily="2" charset="0"/>
            </a:endParaRPr>
          </a:p>
          <a:p>
            <a:pPr marL="0" indent="0" algn="ctr">
              <a:buNone/>
            </a:pPr>
            <a:endParaRPr lang="en-US" dirty="0">
              <a:latin typeface="SutonnyMJ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SutonnyMJ" pitchFamily="2" charset="0"/>
            </a:endParaRPr>
          </a:p>
          <a:p>
            <a:pPr marL="0" indent="0" algn="ctr">
              <a:buNone/>
            </a:pPr>
            <a:endParaRPr lang="en-US" dirty="0">
              <a:latin typeface="SutonnyMJ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SutonnyMJ" pitchFamily="2" charset="0"/>
            </a:endParaRPr>
          </a:p>
          <a:p>
            <a:pPr marL="0" indent="0" algn="ctr">
              <a:buNone/>
            </a:pPr>
            <a:endParaRPr lang="en-US" dirty="0">
              <a:latin typeface="SutonnyMJ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SutonnyMJ" pitchFamily="2" charset="0"/>
            </a:endParaRPr>
          </a:p>
          <a:p>
            <a:pPr marL="0" indent="0" algn="ctr">
              <a:buNone/>
            </a:pPr>
            <a:endParaRPr lang="en-US" dirty="0">
              <a:latin typeface="SutonnyMJ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</a:rPr>
              <a:t>cvV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</a:rPr>
              <a:t>cwiwPwZ</a:t>
            </a:r>
            <a:endParaRPr lang="en-US" b="1" dirty="0" smtClean="0">
              <a:solidFill>
                <a:schemeClr val="tx1"/>
              </a:solidFill>
              <a:latin typeface="SutonnyMJ" pitchFamily="2" charset="0"/>
            </a:endParaRPr>
          </a:p>
          <a:p>
            <a:pPr marL="0" indent="0" algn="ctr">
              <a:buNone/>
            </a:pP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l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ô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 †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kÖwY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  <a:latin typeface="SutonnyMJ" pitchFamily="2" charset="0"/>
            </a:endParaRPr>
          </a:p>
          <a:p>
            <a:pPr marL="0" indent="0" algn="ctr">
              <a:buNone/>
            </a:pP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w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elq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: 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Bmjvg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 I ˆ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bwZK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wkÿv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  <a:latin typeface="SutonnyMJ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Aa¨vq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wØZxq:Bev`Z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  <a:latin typeface="SutonnyMJ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cvV-8</a:t>
            </a:r>
          </a:p>
          <a:p>
            <a:pPr marL="0" indent="0" algn="ctr">
              <a:buNone/>
            </a:pP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m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vjv‡Zi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utonnyMJ" pitchFamily="2" charset="0"/>
              </a:rPr>
              <a:t>mgqm~wP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  <a:latin typeface="SutonnyMJ" pitchFamily="2" charset="0"/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  <a:latin typeface="SutonnyMJ" pitchFamily="2" charset="0"/>
            </a:endParaRPr>
          </a:p>
          <a:p>
            <a:pPr marL="0" indent="0" algn="ctr">
              <a:buNone/>
            </a:pPr>
            <a:endParaRPr lang="en-US" dirty="0">
              <a:latin typeface="SutonnyMJ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147" y="2667000"/>
            <a:ext cx="1600200" cy="1752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/>
        </p:spPr>
      </p:pic>
      <p:sp>
        <p:nvSpPr>
          <p:cNvPr id="6" name="Rectangle 5"/>
          <p:cNvSpPr/>
          <p:nvPr/>
        </p:nvSpPr>
        <p:spPr>
          <a:xfrm>
            <a:off x="609600" y="4648200"/>
            <a:ext cx="3429000" cy="13234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solidFill>
                  <a:srgbClr val="002060"/>
                </a:solidFill>
                <a:latin typeface="RinkiyMJ" pitchFamily="2" charset="0"/>
              </a:rPr>
              <a:t>Gm,Gg</a:t>
            </a:r>
            <a:r>
              <a:rPr lang="en-US" sz="20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RinkiyMJ" pitchFamily="2" charset="0"/>
              </a:rPr>
              <a:t>igRvb</a:t>
            </a:r>
            <a:r>
              <a:rPr lang="en-US" sz="20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RinkiyMJ" pitchFamily="2" charset="0"/>
              </a:rPr>
              <a:t>Avjx</a:t>
            </a:r>
            <a:endParaRPr lang="en-US" sz="2000" b="1" dirty="0">
              <a:solidFill>
                <a:srgbClr val="002060"/>
              </a:solidFill>
              <a:latin typeface="RinkiyMJ" pitchFamily="2" charset="0"/>
            </a:endParaRPr>
          </a:p>
          <a:p>
            <a:pPr algn="ctr"/>
            <a:r>
              <a:rPr lang="en-US" sz="2000" dirty="0" err="1">
                <a:solidFill>
                  <a:srgbClr val="002060"/>
                </a:solidFill>
                <a:latin typeface="RinkiyMJ" pitchFamily="2" charset="0"/>
              </a:rPr>
              <a:t>mnKvix</a:t>
            </a:r>
            <a:r>
              <a:rPr lang="en-US" sz="20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RinkiyMJ" pitchFamily="2" charset="0"/>
              </a:rPr>
              <a:t>wkÿK</a:t>
            </a:r>
            <a:endParaRPr lang="en-US" sz="2000" dirty="0">
              <a:solidFill>
                <a:srgbClr val="002060"/>
              </a:solidFill>
              <a:latin typeface="RinkiyMJ" pitchFamily="2" charset="0"/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RinkiyMJ" pitchFamily="2" charset="0"/>
              </a:rPr>
              <a:t>‡K,wR,</a:t>
            </a:r>
            <a:r>
              <a:rPr lang="en-US" sz="2000" dirty="0" err="1">
                <a:solidFill>
                  <a:srgbClr val="002060"/>
                </a:solidFill>
                <a:latin typeface="RinkiyMJ" pitchFamily="2" charset="0"/>
              </a:rPr>
              <a:t>wf</a:t>
            </a:r>
            <a:r>
              <a:rPr lang="en-US" sz="2000" dirty="0">
                <a:solidFill>
                  <a:srgbClr val="002060"/>
                </a:solidFill>
                <a:latin typeface="RinkiyMJ" pitchFamily="2" charset="0"/>
              </a:rPr>
              <a:t>,‡R mw¤§</a:t>
            </a:r>
            <a:r>
              <a:rPr lang="en-US" sz="2000" dirty="0" err="1">
                <a:solidFill>
                  <a:srgbClr val="002060"/>
                </a:solidFill>
                <a:latin typeface="RinkiyMJ" pitchFamily="2" charset="0"/>
              </a:rPr>
              <a:t>jbx</a:t>
            </a:r>
            <a:r>
              <a:rPr lang="en-US" sz="20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RinkiyMJ" pitchFamily="2" charset="0"/>
              </a:rPr>
              <a:t>evwjKv</a:t>
            </a:r>
            <a:r>
              <a:rPr lang="en-US" sz="20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RinkiyMJ" pitchFamily="2" charset="0"/>
              </a:rPr>
              <a:t>gva¨wgK</a:t>
            </a:r>
            <a:r>
              <a:rPr lang="en-US" sz="2000" dirty="0">
                <a:solidFill>
                  <a:srgbClr val="002060"/>
                </a:solidFill>
                <a:latin typeface="RinkiyMJ" pitchFamily="2" charset="0"/>
              </a:rPr>
              <a:t> 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RinkiyMJ" pitchFamily="2" charset="0"/>
              </a:rPr>
              <a:t>we`¨</a:t>
            </a:r>
            <a:r>
              <a:rPr lang="en-US" sz="2000" dirty="0" err="1">
                <a:solidFill>
                  <a:srgbClr val="002060"/>
                </a:solidFill>
                <a:latin typeface="RinkiyMJ" pitchFamily="2" charset="0"/>
              </a:rPr>
              <a:t>vjq</a:t>
            </a:r>
            <a:r>
              <a:rPr lang="en-US" sz="2000" dirty="0">
                <a:solidFill>
                  <a:srgbClr val="002060"/>
                </a:solidFill>
                <a:latin typeface="RinkiyMJ" pitchFamily="2" charset="0"/>
              </a:rPr>
              <a:t>, `</a:t>
            </a:r>
            <a:r>
              <a:rPr lang="en-US" sz="2000" dirty="0" err="1">
                <a:solidFill>
                  <a:srgbClr val="002060"/>
                </a:solidFill>
                <a:latin typeface="RinkiyMJ" pitchFamily="2" charset="0"/>
              </a:rPr>
              <a:t>v‡Kvc,Lyjbv</a:t>
            </a:r>
            <a:r>
              <a:rPr lang="en-US" sz="2000" dirty="0">
                <a:solidFill>
                  <a:srgbClr val="002060"/>
                </a:solidFill>
                <a:latin typeface="Rinki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698197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46482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wkLb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dj</a:t>
            </a:r>
            <a:endParaRPr lang="en-US" sz="3600" b="1" dirty="0">
              <a:solidFill>
                <a:srgbClr val="002060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1"/>
            <a:ext cx="6858000" cy="3124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SutonnyMJ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cvV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†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k‡l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wkÿv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_©xiv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mvjv‡Zi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mgqm~wP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eY©bv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Ki‡Z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cv‡e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wba©vwiZ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mg‡q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mvjvZ</a:t>
            </a:r>
            <a:r>
              <a:rPr lang="en-US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†Kb ?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Kv‡qg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Ki‡Z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n‡e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Zv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eY©bv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Ki‡Z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</a:rPr>
              <a:t>cvi‡e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</a:rPr>
              <a:t>|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6946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2316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h_vmg‡q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bvgvh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Av`vq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Kiv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Avjøvni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Av‡`k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|</a:t>
            </a:r>
            <a:b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mgqg‡Zv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bvgvh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Av`vq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Kiv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diR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| </a:t>
            </a:r>
            <a:b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 G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m¤ú‡K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©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Avjøvn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Zvqvjv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</a:rPr>
              <a:t>e‡jbÑ</a:t>
            </a:r>
            <a:endParaRPr lang="en-US" sz="3200" dirty="0">
              <a:solidFill>
                <a:srgbClr val="FF0000"/>
              </a:solidFill>
              <a:latin typeface="SutonnyMJ" pitchFamily="2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1"/>
            <a:ext cx="8229600" cy="1676400"/>
          </a:xfrm>
          <a:prstGeom prst="ellipse">
            <a:avLst/>
          </a:prstGeom>
          <a:ln w="190500" cap="rnd">
            <a:solidFill>
              <a:srgbClr val="00206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079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</a:rPr>
              <a:t>A_©: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Òwba©vwiZ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mg‡q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mvjvZ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Kv‡qg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Kiv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gywgb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‡`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Rb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Aek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KZ©e¨Ó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(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m~iv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SutonnyMJ" pitchFamily="2" charset="0"/>
              </a:rPr>
              <a:t>Avb-wbmv,AvqvZ</a:t>
            </a:r>
            <a:r>
              <a:rPr lang="en-US" sz="3200" dirty="0" smtClean="0">
                <a:solidFill>
                  <a:srgbClr val="00B0F0"/>
                </a:solidFill>
                <a:latin typeface="SutonnyMJ" pitchFamily="2" charset="0"/>
              </a:rPr>
              <a:t>: 103)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endParaRPr lang="en-US" sz="3200" b="1" dirty="0">
              <a:solidFill>
                <a:srgbClr val="00B0F0"/>
              </a:solidFill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848600" cy="3505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SutonnyMJ" pitchFamily="2" charset="0"/>
              </a:rPr>
              <a:t>m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</a:rPr>
              <a:t>vjv‡Zi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</a:rPr>
              <a:t>mgq</a:t>
            </a:r>
            <a:endParaRPr lang="en-US" b="1" dirty="0" smtClean="0">
              <a:solidFill>
                <a:srgbClr val="002060"/>
              </a:solidFill>
              <a:latin typeface="SutonnyMJ" pitchFamily="2" charset="0"/>
            </a:endParaRPr>
          </a:p>
          <a:p>
            <a:pPr algn="l"/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</a:rPr>
              <a:t>dRi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</a:rPr>
              <a:t> :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dR‡ii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mvjv‡Zi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mgq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Aviv¤¢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nq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mye‡n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mvw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`‡K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nIqvi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mv‡_ mv‡_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Ges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m~h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©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D`‡qi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c~e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©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ch©šÍ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Gi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mgq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_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v‡K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|</a:t>
            </a:r>
          </a:p>
          <a:p>
            <a:pPr algn="l"/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AvKv‡ki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c~e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©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w`M‡šÍ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j¤^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gvb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†h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Av‡jvi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†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iLv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†`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Lv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‡`q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Zv‡KB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e‡j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mye‡n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mvw`K|Av‡jv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µ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gk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e„w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×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cvq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Ges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†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k‡l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m~‡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hv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©`q N‡U|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ivmyjyjøvn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(m.)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e‡jb,Ômye‡n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mvw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`‡Ki ci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n‡Z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m~‡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hv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©`q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bv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nIqv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cq©šÍ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dRi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mvjv‡Zi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mgq|Õ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(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</a:rPr>
              <a:t>gymwjg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)</a:t>
            </a:r>
            <a:endParaRPr lang="en-US" dirty="0">
              <a:solidFill>
                <a:srgbClr val="00206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40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8153400" cy="300196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SutonnyMJ" pitchFamily="2" charset="0"/>
              </a:rPr>
              <a:t>‡</a:t>
            </a:r>
            <a:r>
              <a:rPr lang="en-US" sz="3200" b="1" dirty="0" err="1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SutonnyMJ" pitchFamily="2" charset="0"/>
              </a:rPr>
              <a:t>hvni</a:t>
            </a:r>
            <a:r>
              <a:rPr lang="en-US" sz="3200" b="1" dirty="0" smtClean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latin typeface="SutonnyMJ" pitchFamily="2" charset="0"/>
              </a:rPr>
              <a:t>: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wØcÖn‡ii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ci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m~h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©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cwðg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AvKv‡k</a:t>
            </a:r>
            <a:r>
              <a:rPr lang="en-US" sz="3200" dirty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†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n‡j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co‡jB</a:t>
            </a:r>
            <a:r>
              <a:rPr lang="en-US" sz="3200" dirty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†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hvn‡ii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mgq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ïiæ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nq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|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cÖ‡Z¨K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e¯‘i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Qvqv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ÔQvqv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AvmwjÕ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ev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`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w`‡q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wØ¸Y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nIqv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ch©šÍ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GB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mgq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_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v‡K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| ‡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Kv‡bv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e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¯‘</a:t>
            </a:r>
            <a:r>
              <a:rPr lang="en-US" sz="3200" dirty="0" err="1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i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wVK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`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ycy‡ii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mgq</a:t>
            </a:r>
            <a:r>
              <a:rPr lang="en-US" sz="3200" dirty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†h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GKUz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Qvqv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_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v‡K</a:t>
            </a:r>
            <a:r>
              <a:rPr lang="en-US" sz="3200" dirty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Zv‡KB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ÔQvqv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AvmwjÕ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ev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Avmj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Qvqv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e‡j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| †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hgb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GK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nvZ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j¤^v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GKwU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KvwVi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Avmj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Qvqv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`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ycyi‡ejv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Pvi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Av½yj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wQj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|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Zvici</a:t>
            </a:r>
            <a:r>
              <a:rPr lang="en-US" sz="3200" dirty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H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KvwVi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hLb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`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yB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nvZ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Pvi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Av½yj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n‡e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ZLb</a:t>
            </a:r>
            <a:r>
              <a:rPr lang="en-US" sz="3200" dirty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†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hvn‡ii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mgq</a:t>
            </a:r>
            <a:r>
              <a:rPr lang="en-US" sz="3200" dirty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†kl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n‡q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hv‡e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|(</a:t>
            </a:r>
            <a:r>
              <a:rPr lang="en-US" sz="3200" dirty="0" err="1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wZiwgwh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)</a:t>
            </a:r>
            <a:r>
              <a:rPr lang="en-US" sz="3200" dirty="0" smtClean="0">
                <a:ln>
                  <a:solidFill>
                    <a:srgbClr val="FFC000"/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utonnyMJ" pitchFamily="2" charset="0"/>
              </a:rPr>
              <a:t>		 </a:t>
            </a:r>
            <a:endParaRPr lang="en-US" sz="3200" b="1" dirty="0">
              <a:ln>
                <a:solidFill>
                  <a:srgbClr val="FFC000"/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02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6629400" cy="163036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</a:rPr>
              <a:t>Avmi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</a:rPr>
              <a:t>: 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†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hvn‡ii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mgq</a:t>
            </a:r>
            <a:r>
              <a:rPr lang="en-US" sz="24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†kl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n‡jB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Avm‡ii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mgq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ïiæ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nq</a:t>
            </a:r>
            <a:r>
              <a:rPr lang="en-US" sz="24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Ges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m~hv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©‡¯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Íi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c~e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©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cq©šÍ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_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v‡K|Z‡e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m~h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©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njy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`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eY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©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aviY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Ki‡j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Avm‡ii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bvgvh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Av`vq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Kiv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gvKiæn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|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Avjøvn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Zvqvjv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e‡jb,Ò‡Zvgiv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mvjv‡Zi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cÖwZ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hZœevb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n‡e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we‡klZ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ga¨eZx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©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mvjv‡Zi|Ó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(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m~iv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AvjÑevKviv,AvqvZ:238</a:t>
            </a:r>
            <a:r>
              <a:rPr lang="en-US" sz="2400" dirty="0" smtClean="0">
                <a:latin typeface="SutonnyMJ" pitchFamily="2" charset="0"/>
              </a:rPr>
              <a:t>)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514600"/>
            <a:ext cx="2819400" cy="685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SutonnyMJ" pitchFamily="2" charset="0"/>
              </a:rPr>
              <a:t>gvMwie</a:t>
            </a:r>
            <a:r>
              <a:rPr lang="en-US" sz="3200" dirty="0" smtClean="0">
                <a:solidFill>
                  <a:srgbClr val="C00000"/>
                </a:solidFill>
                <a:latin typeface="SutonnyMJ" pitchFamily="2" charset="0"/>
              </a:rPr>
              <a:t>:</a:t>
            </a:r>
            <a:endParaRPr lang="en-US" sz="3200" dirty="0">
              <a:solidFill>
                <a:srgbClr val="C00000"/>
              </a:solidFill>
              <a:latin typeface="SutonnyMJ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581400"/>
            <a:ext cx="4191000" cy="2895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latin typeface="SutonnyMJ" pitchFamily="2" charset="0"/>
              </a:rPr>
              <a:t>m</a:t>
            </a:r>
            <a:r>
              <a:rPr lang="en-US" sz="2800" dirty="0" err="1" smtClean="0">
                <a:latin typeface="SutonnyMJ" pitchFamily="2" charset="0"/>
              </a:rPr>
              <a:t>yh©v</a:t>
            </a:r>
            <a:r>
              <a:rPr lang="en-US" sz="2800" dirty="0" smtClean="0">
                <a:latin typeface="SutonnyMJ" pitchFamily="2" charset="0"/>
              </a:rPr>
              <a:t>‡¯</a:t>
            </a:r>
            <a:r>
              <a:rPr lang="en-US" sz="2800" dirty="0" err="1" smtClean="0">
                <a:latin typeface="SutonnyMJ" pitchFamily="2" charset="0"/>
              </a:rPr>
              <a:t>Íi</a:t>
            </a:r>
            <a:r>
              <a:rPr lang="en-US" sz="2800" dirty="0" smtClean="0">
                <a:latin typeface="SutonnyMJ" pitchFamily="2" charset="0"/>
              </a:rPr>
              <a:t> ci †_‡K </a:t>
            </a:r>
            <a:r>
              <a:rPr lang="en-US" sz="2800" dirty="0" err="1" smtClean="0">
                <a:latin typeface="SutonnyMJ" pitchFamily="2" charset="0"/>
              </a:rPr>
              <a:t>gvMwi‡ei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mgq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ïiæ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cwðg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AvKv‡k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hZÿY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jvwjgv</a:t>
            </a:r>
            <a:r>
              <a:rPr lang="en-US" sz="2800" dirty="0" smtClean="0">
                <a:latin typeface="SutonnyMJ" pitchFamily="2" charset="0"/>
              </a:rPr>
              <a:t> _</a:t>
            </a:r>
            <a:r>
              <a:rPr lang="en-US" sz="2800" dirty="0" err="1" smtClean="0">
                <a:latin typeface="SutonnyMJ" pitchFamily="2" charset="0"/>
              </a:rPr>
              <a:t>v‡K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ZZÿY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mgq</a:t>
            </a:r>
            <a:r>
              <a:rPr lang="en-US" sz="2800" dirty="0" smtClean="0">
                <a:latin typeface="SutonnyMJ" pitchFamily="2" charset="0"/>
              </a:rPr>
              <a:t> _</a:t>
            </a:r>
            <a:r>
              <a:rPr lang="en-US" sz="2800" dirty="0" err="1" smtClean="0">
                <a:latin typeface="SutonnyMJ" pitchFamily="2" charset="0"/>
              </a:rPr>
              <a:t>v‡K</a:t>
            </a:r>
            <a:r>
              <a:rPr lang="en-US" sz="2800" dirty="0" smtClean="0">
                <a:latin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</a:rPr>
              <a:t>gvMwi‡ei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mgq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LyeB</a:t>
            </a:r>
            <a:r>
              <a:rPr lang="en-US" sz="2800" dirty="0" smtClean="0">
                <a:latin typeface="SutonnyMJ" pitchFamily="2" charset="0"/>
              </a:rPr>
              <a:t> Kg| </a:t>
            </a:r>
            <a:r>
              <a:rPr lang="en-US" sz="2800" dirty="0" err="1" smtClean="0">
                <a:latin typeface="SutonnyMJ" pitchFamily="2" charset="0"/>
              </a:rPr>
              <a:t>ZvB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mgq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nIqvi</a:t>
            </a:r>
            <a:r>
              <a:rPr lang="en-US" sz="2800" dirty="0" smtClean="0">
                <a:latin typeface="SutonnyMJ" pitchFamily="2" charset="0"/>
              </a:rPr>
              <a:t> mv‡_ mv‡_</a:t>
            </a:r>
            <a:r>
              <a:rPr lang="en-US" sz="2800" dirty="0" err="1" smtClean="0">
                <a:latin typeface="SutonnyMJ" pitchFamily="2" charset="0"/>
              </a:rPr>
              <a:t>Bbvgvh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Av`vq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K‡i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</a:rPr>
              <a:t>bIqv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DËg</a:t>
            </a:r>
            <a:r>
              <a:rPr lang="en-US" sz="2800" dirty="0" smtClean="0">
                <a:latin typeface="SutonnyMJ" pitchFamily="2" charset="0"/>
              </a:rPr>
              <a:t>|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2438400"/>
            <a:ext cx="2667000" cy="6397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Gkv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:</a:t>
            </a:r>
            <a:endParaRPr lang="en-US" sz="3200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3505200"/>
            <a:ext cx="4041775" cy="2971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SutonnyMJ" pitchFamily="2" charset="0"/>
              </a:rPr>
              <a:t>gvMwi‡ei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mgq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</a:rPr>
              <a:t>†kl </a:t>
            </a:r>
            <a:r>
              <a:rPr lang="en-US" sz="2800" dirty="0" err="1" smtClean="0">
                <a:latin typeface="SutonnyMJ" pitchFamily="2" charset="0"/>
              </a:rPr>
              <a:t>nIqvi</a:t>
            </a:r>
            <a:r>
              <a:rPr lang="en-US" sz="2800" dirty="0" smtClean="0">
                <a:latin typeface="SutonnyMJ" pitchFamily="2" charset="0"/>
              </a:rPr>
              <a:t> ci </a:t>
            </a:r>
            <a:r>
              <a:rPr lang="en-US" sz="2800" dirty="0" err="1" smtClean="0">
                <a:latin typeface="SutonnyMJ" pitchFamily="2" charset="0"/>
              </a:rPr>
              <a:t>Gkvi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bvgv‡hi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mgq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ïiæ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mye‡n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mvw</a:t>
            </a:r>
            <a:r>
              <a:rPr lang="en-US" sz="2800" dirty="0" smtClean="0">
                <a:latin typeface="SutonnyMJ" pitchFamily="2" charset="0"/>
              </a:rPr>
              <a:t>`‡Ki </a:t>
            </a:r>
            <a:r>
              <a:rPr lang="en-US" sz="2800" dirty="0" err="1" smtClean="0">
                <a:latin typeface="SutonnyMJ" pitchFamily="2" charset="0"/>
              </a:rPr>
              <a:t>c~e</a:t>
            </a:r>
            <a:r>
              <a:rPr lang="en-US" sz="2800" dirty="0" smtClean="0">
                <a:latin typeface="SutonnyMJ" pitchFamily="2" charset="0"/>
              </a:rPr>
              <a:t>„ </a:t>
            </a:r>
            <a:r>
              <a:rPr lang="en-US" sz="2800" dirty="0" err="1" smtClean="0">
                <a:latin typeface="SutonnyMJ" pitchFamily="2" charset="0"/>
              </a:rPr>
              <a:t>ch©šÍ</a:t>
            </a:r>
            <a:r>
              <a:rPr lang="en-US" sz="2800" dirty="0" smtClean="0">
                <a:latin typeface="SutonnyMJ" pitchFamily="2" charset="0"/>
              </a:rPr>
              <a:t> _</a:t>
            </a:r>
            <a:r>
              <a:rPr lang="en-US" sz="2800" dirty="0" err="1" smtClean="0">
                <a:latin typeface="SutonnyMJ" pitchFamily="2" charset="0"/>
              </a:rPr>
              <a:t>v‡K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Z‡e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iv‡Zi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cª_g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cÖn‡ii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g‡a</a:t>
            </a:r>
            <a:r>
              <a:rPr lang="en-US" sz="2800" dirty="0" smtClean="0">
                <a:latin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</a:rPr>
              <a:t>Gkvi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bvgvh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Av`vq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DËg</a:t>
            </a:r>
            <a:r>
              <a:rPr lang="en-US" sz="2800" dirty="0" smtClean="0">
                <a:latin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</a:rPr>
              <a:t>ivZ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wØcÖn‡ii</a:t>
            </a:r>
            <a:r>
              <a:rPr lang="en-US" sz="2800" dirty="0" smtClean="0">
                <a:latin typeface="SutonnyMJ" pitchFamily="2" charset="0"/>
              </a:rPr>
              <a:t> ci </a:t>
            </a:r>
            <a:r>
              <a:rPr lang="en-US" sz="2800" dirty="0" err="1" smtClean="0">
                <a:latin typeface="SutonnyMJ" pitchFamily="2" charset="0"/>
              </a:rPr>
              <a:t>Av`vq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gvKiæn</a:t>
            </a:r>
            <a:r>
              <a:rPr lang="en-US" sz="2800" dirty="0" smtClean="0">
                <a:latin typeface="SutonnyMJ" pitchFamily="2" charset="0"/>
              </a:rPr>
              <a:t>|(</a:t>
            </a:r>
            <a:r>
              <a:rPr lang="en-US" sz="2800" dirty="0" err="1" smtClean="0">
                <a:latin typeface="SutonnyMJ" pitchFamily="2" charset="0"/>
              </a:rPr>
              <a:t>wZiwgwh</a:t>
            </a:r>
            <a:r>
              <a:rPr lang="en-US" sz="2800" dirty="0" smtClean="0">
                <a:latin typeface="SutonnyMJ" pitchFamily="2" charset="0"/>
              </a:rPr>
              <a:t>)</a:t>
            </a:r>
            <a:endParaRPr lang="en-US" sz="2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732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4800600" cy="17526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</a:rPr>
              <a:t>weZi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</a:rPr>
              <a:t>: </a:t>
            </a:r>
            <a:r>
              <a:rPr lang="en-US" sz="2800" dirty="0" err="1" smtClean="0">
                <a:latin typeface="SutonnyMJ" pitchFamily="2" charset="0"/>
              </a:rPr>
              <a:t>weZi-Gi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Avmj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mgq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</a:rPr>
              <a:t>klivZ</a:t>
            </a:r>
            <a:r>
              <a:rPr lang="en-US" sz="2800" dirty="0" smtClean="0">
                <a:latin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</a:rPr>
              <a:t>Z‡e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Gkvi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bvgv‡hi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mv‡_I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Av`vq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hvq|wKš</a:t>
            </a:r>
            <a:r>
              <a:rPr lang="en-US" sz="2800" dirty="0" smtClean="0">
                <a:latin typeface="SutonnyMJ" pitchFamily="2" charset="0"/>
              </a:rPr>
              <a:t>‘ </a:t>
            </a:r>
            <a:r>
              <a:rPr lang="en-US" sz="2800" dirty="0" err="1" smtClean="0">
                <a:latin typeface="SutonnyMJ" pitchFamily="2" charset="0"/>
              </a:rPr>
              <a:t>Gkvi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Av‡M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cov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hvq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</a:rPr>
              <a:t>|(</a:t>
            </a:r>
            <a:r>
              <a:rPr lang="en-US" sz="2800" dirty="0" err="1" smtClean="0">
                <a:latin typeface="SutonnyMJ" pitchFamily="2" charset="0"/>
              </a:rPr>
              <a:t>wZiwgwh</a:t>
            </a:r>
            <a:r>
              <a:rPr lang="en-US" sz="2800" dirty="0" smtClean="0">
                <a:latin typeface="SutonnyMJ" pitchFamily="2" charset="0"/>
              </a:rPr>
              <a:t>)</a:t>
            </a:r>
            <a:endParaRPr lang="en-US" sz="2800" b="1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1"/>
            <a:ext cx="4038600" cy="304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</a:rPr>
              <a:t>e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vox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KvR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:</a:t>
            </a:r>
          </a:p>
          <a:p>
            <a:pPr marL="0" indent="0" algn="ctr">
              <a:buNone/>
            </a:pPr>
            <a:r>
              <a:rPr lang="en-US" dirty="0" err="1" smtClean="0">
                <a:latin typeface="SutonnyMJ" pitchFamily="2" charset="0"/>
              </a:rPr>
              <a:t>wkÿv_x©iv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</a:rPr>
              <a:t>Zvgiv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evwo‡Z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ÒmvjvZ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Av`vq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AZ¨vek¨K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</a:rPr>
              <a:t>KbÕ</a:t>
            </a:r>
            <a:r>
              <a:rPr lang="en-US" dirty="0" smtClean="0">
                <a:latin typeface="SutonnyMJ" pitchFamily="2" charset="0"/>
              </a:rPr>
              <a:t> G </a:t>
            </a:r>
            <a:r>
              <a:rPr lang="en-US" dirty="0" err="1" smtClean="0">
                <a:latin typeface="SutonnyMJ" pitchFamily="2" charset="0"/>
              </a:rPr>
              <a:t>wel‡q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cvuPwU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evK</a:t>
            </a:r>
            <a:r>
              <a:rPr lang="en-US" dirty="0" smtClean="0">
                <a:latin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</a:rPr>
              <a:t>wjL‡e</a:t>
            </a:r>
            <a:r>
              <a:rPr lang="en-US" dirty="0" smtClean="0">
                <a:latin typeface="SutonnyMJ" pitchFamily="2" charset="0"/>
              </a:rPr>
              <a:t>|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590801"/>
            <a:ext cx="4038600" cy="2971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err="1" smtClean="0">
                <a:solidFill>
                  <a:schemeClr val="accent1"/>
                </a:solidFill>
                <a:latin typeface="SutonnyMJ" pitchFamily="2" charset="0"/>
              </a:rPr>
              <a:t>ab¨ev</a:t>
            </a:r>
            <a:r>
              <a:rPr lang="en-US" sz="3600" b="1" dirty="0" smtClean="0">
                <a:solidFill>
                  <a:schemeClr val="accent1"/>
                </a:solidFill>
                <a:latin typeface="SutonnyMJ" pitchFamily="2" charset="0"/>
              </a:rPr>
              <a:t>`</a:t>
            </a:r>
          </a:p>
          <a:p>
            <a:pPr marL="0" indent="0" algn="ctr"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</a:rPr>
              <a:t>Avjøvnv‡dR</a:t>
            </a:r>
            <a:endParaRPr lang="en-US" sz="3600" b="1" dirty="0" smtClean="0">
              <a:solidFill>
                <a:srgbClr val="FF0000"/>
              </a:solidFill>
              <a:latin typeface="SutonnyMJ" pitchFamily="2" charset="0"/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  <a:latin typeface="SutonnyMJ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10000"/>
            <a:ext cx="3810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8513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474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Òcig `qvjy Avjøvni bv‡gÓ  ¯^vMZg </vt:lpstr>
      <vt:lpstr>cwiwPwZ</vt:lpstr>
      <vt:lpstr>wkLb dj</vt:lpstr>
      <vt:lpstr> h_vmg‡q bvgvh Av`vq Kiv Avjøvni Av‡`k|  mgqg‡Zv bvgvh Av`vq Kiv diR|   G m¤ú‡K© Avjøvn Zvqvjv e‡jbÑ</vt:lpstr>
      <vt:lpstr>A_©: Òwba©vwiZ mg‡q mvjvZ Kv‡qg Kiv gywgb‡` Rb¨ Aek¨ KZ©e¨Ó(m~iv Avb-wbmv,AvqvZ: 103) </vt:lpstr>
      <vt:lpstr>‡hvni: wØcÖn‡ii ci m~h© cwðg AvKv‡k †n‡j co‡jB †hvn‡ii mgq ïiæ nq| cÖ‡Z¨K e¯‘i Qvqv ÔQvqv AvmwjÕ ev` w`‡q wØ¸Y nIqv ch©šÍ GB mgq _v‡K| ‡Kv‡bv e¯‘i wVK `ycy‡ii mgq †h GKUz Qvqv _v‡K Zv‡KB ÔQvqv AvmwjÕ ev Avmj Qvqv e‡j| †hgb GK nvZ j¤^v GKwU KvwVi Avmj Qvqv `ycyi‡ejv Pvi Av½yj wQj| Zvici H KvwVi hLb `yB nvZ Pvi Av½yj n‡e ZLb †hvn‡ii mgq †kl n‡q hv‡e|(wZiwgwh)   </vt:lpstr>
      <vt:lpstr>Avmi: †hvn‡ii mgq †kl n‡jB Avm‡ii mgq ïiæ nq Ges m~hv©‡¯Íi c~e© cq©šÍ _v‡K|Z‡e m~h© njy` eY© aviY Ki‡j Avm‡ii bvgvh Av`vq Kiv gvKiæn| Avjøvn Zvqvjv e‡jb,Ò‡Zvgiv mvjv‡Zi cÖwZ hZœevb n‡e, we‡klZ ga¨eZx© mvjv‡Zi|Ó(m~iv AvjÑevKviv,AvqvZ:238)</vt:lpstr>
      <vt:lpstr>weZi: weZi-Gi Avmj mgq ‡klivZ| Z‡e Gkvi bvgv‡hi mv‡_I Av`vq Kiv hvq|wKš‘ Gkvi Av‡M cov hvq bv|(wZiwgwh)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34</cp:revision>
  <dcterms:created xsi:type="dcterms:W3CDTF">2021-01-26T09:27:31Z</dcterms:created>
  <dcterms:modified xsi:type="dcterms:W3CDTF">2021-01-30T10:46:25Z</dcterms:modified>
</cp:coreProperties>
</file>