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75" r:id="rId2"/>
    <p:sldId id="274" r:id="rId3"/>
    <p:sldId id="284" r:id="rId4"/>
    <p:sldId id="277" r:id="rId5"/>
    <p:sldId id="256" r:id="rId6"/>
    <p:sldId id="285" r:id="rId7"/>
    <p:sldId id="283" r:id="rId8"/>
    <p:sldId id="258" r:id="rId9"/>
    <p:sldId id="271" r:id="rId10"/>
    <p:sldId id="278" r:id="rId11"/>
    <p:sldId id="286" r:id="rId12"/>
    <p:sldId id="282" r:id="rId13"/>
    <p:sldId id="273" r:id="rId14"/>
    <p:sldId id="266" r:id="rId15"/>
    <p:sldId id="263" r:id="rId16"/>
    <p:sldId id="281" r:id="rId17"/>
    <p:sldId id="279" r:id="rId18"/>
    <p:sldId id="280" r:id="rId19"/>
    <p:sldId id="261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747"/>
    <a:srgbClr val="225458"/>
    <a:srgbClr val="B01513"/>
    <a:srgbClr val="3E7A6F"/>
    <a:srgbClr val="65A340"/>
    <a:srgbClr val="BF0D47"/>
    <a:srgbClr val="123D4A"/>
    <a:srgbClr val="326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7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6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71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461989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82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42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84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30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94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3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64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2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6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0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4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0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13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00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00" TargetMode="External"/><Relationship Id="rId7" Type="http://schemas.openxmlformats.org/officeDocument/2006/relationships/image" Target="../media/image2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tmp"/><Relationship Id="rId5" Type="http://schemas.openxmlformats.org/officeDocument/2006/relationships/image" Target="../media/image24.tmp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00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00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00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00" TargetMode="External"/><Relationship Id="rId7" Type="http://schemas.openxmlformats.org/officeDocument/2006/relationships/image" Target="../media/image2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tmp"/><Relationship Id="rId5" Type="http://schemas.openxmlformats.org/officeDocument/2006/relationships/image" Target="../media/image24.tmp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00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00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00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1.jpeg"/><Relationship Id="rId4" Type="http://schemas.openxmlformats.org/officeDocument/2006/relationships/hyperlink" Target="http://pngimg.com/download/40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jpg"/><Relationship Id="rId7" Type="http://schemas.openxmlformats.org/officeDocument/2006/relationships/image" Target="../media/image34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00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00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gif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00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gif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00" TargetMode="External"/><Relationship Id="rId7" Type="http://schemas.openxmlformats.org/officeDocument/2006/relationships/image" Target="../media/image2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tmp"/><Relationship Id="rId5" Type="http://schemas.openxmlformats.org/officeDocument/2006/relationships/image" Target="../media/image24.tmp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400" TargetMode="External"/><Relationship Id="rId7" Type="http://schemas.openxmlformats.org/officeDocument/2006/relationships/image" Target="../media/image2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CA9F134-C85E-4DAC-8D09-2D0D0F4DB52E}"/>
              </a:ext>
            </a:extLst>
          </p:cNvPr>
          <p:cNvSpPr/>
          <p:nvPr/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8BA011-3A70-4387-9E91-B17BCEFED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757" y="-2"/>
            <a:ext cx="4532243" cy="4532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627B6C-8098-4B9B-A8F2-92E603213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530" y="-2"/>
            <a:ext cx="4426227" cy="44262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557264-9E59-4948-81CD-8E38C8FB6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2" y="0"/>
            <a:ext cx="4000500" cy="34480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1CDEBC-04C2-4B1C-B22C-2555301DB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42" y="3629025"/>
            <a:ext cx="3810000" cy="304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3CBE8D-BE10-4E83-AFC1-D2743CDDA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878" y="3629025"/>
            <a:ext cx="3810000" cy="304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3B0B60-5A51-4B52-863A-A4BC75C7C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799" y="3277545"/>
            <a:ext cx="3810000" cy="304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CFAABD-E2AA-4964-ABAC-EDFDFBFE7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86" y="3890959"/>
            <a:ext cx="4692511" cy="46925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1FAD62-A1C3-4EB5-A35C-BC45448B5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302" y="3821051"/>
            <a:ext cx="4692511" cy="46925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27613D-7B19-413E-80CC-4316C6FC6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4325" y="3784036"/>
            <a:ext cx="4694327" cy="46943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086891-BE22-4C4F-A0AE-AE8C628C72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147" y="942064"/>
            <a:ext cx="5156666" cy="59883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6AD81B-5171-4048-B37E-6C23B2A80B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461" y="1007167"/>
            <a:ext cx="5151730" cy="59883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B231064-E4E4-47B0-A345-B9F893B1E138}"/>
              </a:ext>
            </a:extLst>
          </p:cNvPr>
          <p:cNvSpPr txBox="1"/>
          <p:nvPr/>
        </p:nvSpPr>
        <p:spPr>
          <a:xfrm>
            <a:off x="4929810" y="2651154"/>
            <a:ext cx="3156820" cy="110799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>
                <a:gd name="adj" fmla="val 83373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GB" sz="44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8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F79F6-CE9E-4FD8-A894-57A196670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729107"/>
            <a:ext cx="12192000" cy="1128893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BEB74B64-5367-4193-8220-15610B7720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38053C-0017-4169-BA10-2F38C97A37A6}"/>
              </a:ext>
            </a:extLst>
          </p:cNvPr>
          <p:cNvSpPr txBox="1"/>
          <p:nvPr/>
        </p:nvSpPr>
        <p:spPr>
          <a:xfrm>
            <a:off x="1902785" y="1862465"/>
            <a:ext cx="1669774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81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দুর্ভেদ্য</a:t>
            </a:r>
            <a:endParaRPr lang="en-BM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CC71F8-4590-45B8-B9B3-38E660F4C3FB}"/>
              </a:ext>
            </a:extLst>
          </p:cNvPr>
          <p:cNvSpPr txBox="1"/>
          <p:nvPr/>
        </p:nvSpPr>
        <p:spPr>
          <a:xfrm>
            <a:off x="4382026" y="4467353"/>
            <a:ext cx="5521628" cy="769441"/>
          </a:xfrm>
          <a:prstGeom prst="rect">
            <a:avLst/>
          </a:prstGeom>
          <a:gradFill>
            <a:gsLst>
              <a:gs pos="0">
                <a:srgbClr val="225458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3E7A6F"/>
              </a:gs>
            </a:gsLst>
            <a:lin ang="10800000" scaled="1"/>
          </a:gra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GB" sz="4400" b="1" dirty="0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4400" b="1" dirty="0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4400" b="1" dirty="0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r>
              <a:rPr lang="en-GB" sz="4400" b="1" dirty="0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4400" b="1" dirty="0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</a:t>
            </a:r>
            <a:endParaRPr lang="en-BM" sz="4400" b="1" dirty="0">
              <a:solidFill>
                <a:srgbClr val="B0151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9BDFF6-2188-4508-9631-7681651D17E5}"/>
              </a:ext>
            </a:extLst>
          </p:cNvPr>
          <p:cNvSpPr txBox="1"/>
          <p:nvPr/>
        </p:nvSpPr>
        <p:spPr>
          <a:xfrm>
            <a:off x="1139887" y="3118336"/>
            <a:ext cx="2548879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</a:t>
            </a:r>
            <a:endParaRPr lang="en-BM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B92E9F-E106-4082-9559-9FEC6995E1DF}"/>
              </a:ext>
            </a:extLst>
          </p:cNvPr>
          <p:cNvSpPr txBox="1"/>
          <p:nvPr/>
        </p:nvSpPr>
        <p:spPr>
          <a:xfrm>
            <a:off x="4382026" y="3166776"/>
            <a:ext cx="6670087" cy="769441"/>
          </a:xfrm>
          <a:prstGeom prst="rect">
            <a:avLst/>
          </a:prstGeom>
          <a:gradFill>
            <a:gsLst>
              <a:gs pos="0">
                <a:srgbClr val="225458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3E7A6F"/>
              </a:gs>
            </a:gsLst>
            <a:lin ang="10800000" scaled="1"/>
          </a:gra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GB" sz="4400" b="1" dirty="0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4400" b="1" dirty="0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দেয়াল</a:t>
            </a:r>
            <a:r>
              <a:rPr lang="en-GB" sz="4400" b="1" dirty="0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ঘেরা</a:t>
            </a:r>
            <a:r>
              <a:rPr lang="en-GB" sz="4400" b="1" dirty="0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সেনানিবাস</a:t>
            </a:r>
            <a:endParaRPr lang="en-BM" sz="4400" b="1" dirty="0">
              <a:solidFill>
                <a:srgbClr val="B0151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00B687-F11A-488E-804F-588680DC9AE9}"/>
              </a:ext>
            </a:extLst>
          </p:cNvPr>
          <p:cNvSpPr txBox="1"/>
          <p:nvPr/>
        </p:nvSpPr>
        <p:spPr>
          <a:xfrm>
            <a:off x="794929" y="4428530"/>
            <a:ext cx="2893837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GB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endParaRPr lang="en-BM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9E2AE5-2845-465B-80B0-44B83B130DBD}"/>
              </a:ext>
            </a:extLst>
          </p:cNvPr>
          <p:cNvSpPr txBox="1"/>
          <p:nvPr/>
        </p:nvSpPr>
        <p:spPr>
          <a:xfrm>
            <a:off x="4382026" y="1818178"/>
            <a:ext cx="5521629" cy="769441"/>
          </a:xfrm>
          <a:prstGeom prst="rect">
            <a:avLst/>
          </a:prstGeom>
          <a:gradFill>
            <a:gsLst>
              <a:gs pos="0">
                <a:srgbClr val="225458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3E7A6F"/>
              </a:gs>
            </a:gsLst>
            <a:lin ang="10800000" scaled="1"/>
          </a:gra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GB" sz="4400" b="1" dirty="0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কষ্টে</a:t>
            </a:r>
            <a:r>
              <a:rPr lang="en-GB" sz="4400" b="1" dirty="0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en-GB" sz="4400" b="1" dirty="0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4400" b="1" dirty="0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BM" sz="4400" b="1" dirty="0">
              <a:solidFill>
                <a:srgbClr val="B0151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5D234EC-5B84-4C23-A564-4DF304B0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808" y="888497"/>
            <a:ext cx="3263795" cy="1080938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GB" sz="5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BM" sz="5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B01EF-6635-46A7-A2F6-FE9DFA016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607917" y="1229"/>
            <a:ext cx="2259496" cy="225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67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F79F6-CE9E-4FD8-A894-57A196670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659392"/>
            <a:ext cx="12192000" cy="1198608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BEB74B64-5367-4193-8220-15610B7720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B0AF29-5FDB-4A43-86D9-41A3F1E26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0845" y="640667"/>
            <a:ext cx="3566085" cy="41937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F3A985-00B8-46A0-A8A2-15B59EFBAB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302" y="528500"/>
            <a:ext cx="3277057" cy="4305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96DDB1-DC9C-4246-B7EB-8EE3FBD30A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694392" y="0"/>
            <a:ext cx="2259496" cy="22594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1711A6-A19C-4FA1-A5E0-FD1350CD6D0B}"/>
              </a:ext>
            </a:extLst>
          </p:cNvPr>
          <p:cNvSpPr txBox="1"/>
          <p:nvPr/>
        </p:nvSpPr>
        <p:spPr>
          <a:xfrm>
            <a:off x="7686262" y="2435130"/>
            <a:ext cx="38137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E7506108-1ED8-426C-A5E0-18DE5E6B2687}"/>
              </a:ext>
            </a:extLst>
          </p:cNvPr>
          <p:cNvSpPr/>
          <p:nvPr/>
        </p:nvSpPr>
        <p:spPr>
          <a:xfrm>
            <a:off x="7516930" y="211721"/>
            <a:ext cx="2745023" cy="1046922"/>
          </a:xfrm>
          <a:prstGeom prst="horizontalScroll">
            <a:avLst/>
          </a:prstGeom>
          <a:solidFill>
            <a:srgbClr val="2254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93002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F79F6-CE9E-4FD8-A894-57A196670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729107"/>
            <a:ext cx="12192000" cy="1128893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BEB74B64-5367-4193-8220-15610B7720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38053C-0017-4169-BA10-2F38C97A37A6}"/>
              </a:ext>
            </a:extLst>
          </p:cNvPr>
          <p:cNvSpPr txBox="1"/>
          <p:nvPr/>
        </p:nvSpPr>
        <p:spPr>
          <a:xfrm>
            <a:off x="1902785" y="1862465"/>
            <a:ext cx="1669774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81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ধর্মপ্রাণ</a:t>
            </a:r>
            <a:endParaRPr lang="en-BM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CC71F8-4590-45B8-B9B3-38E660F4C3FB}"/>
              </a:ext>
            </a:extLst>
          </p:cNvPr>
          <p:cNvSpPr txBox="1"/>
          <p:nvPr/>
        </p:nvSpPr>
        <p:spPr>
          <a:xfrm>
            <a:off x="4382026" y="4467353"/>
            <a:ext cx="5521628" cy="707886"/>
          </a:xfrm>
          <a:prstGeom prst="rect">
            <a:avLst/>
          </a:prstGeom>
          <a:gradFill>
            <a:gsLst>
              <a:gs pos="0">
                <a:srgbClr val="225458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3E7A6F"/>
              </a:gs>
            </a:gsLst>
            <a:lin ang="10800000" scaled="1"/>
          </a:gra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endParaRPr lang="en-BM" sz="4000" b="1" dirty="0">
              <a:solidFill>
                <a:srgbClr val="B0151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9BDFF6-2188-4508-9631-7681651D17E5}"/>
              </a:ext>
            </a:extLst>
          </p:cNvPr>
          <p:cNvSpPr txBox="1"/>
          <p:nvPr/>
        </p:nvSpPr>
        <p:spPr>
          <a:xfrm>
            <a:off x="1139887" y="3118336"/>
            <a:ext cx="2548879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endParaRPr lang="en-BM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B92E9F-E106-4082-9559-9FEC6995E1DF}"/>
              </a:ext>
            </a:extLst>
          </p:cNvPr>
          <p:cNvSpPr txBox="1"/>
          <p:nvPr/>
        </p:nvSpPr>
        <p:spPr>
          <a:xfrm>
            <a:off x="4382026" y="3166776"/>
            <a:ext cx="6670087" cy="707886"/>
          </a:xfrm>
          <a:prstGeom prst="rect">
            <a:avLst/>
          </a:prstGeom>
          <a:gradFill>
            <a:gsLst>
              <a:gs pos="0">
                <a:srgbClr val="225458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3E7A6F"/>
              </a:gs>
            </a:gsLst>
            <a:lin ang="10800000" scaled="1"/>
          </a:gra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GB" sz="4000" b="1" dirty="0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BM" sz="4000" b="1" dirty="0">
              <a:solidFill>
                <a:srgbClr val="B0151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00B687-F11A-488E-804F-588680DC9AE9}"/>
              </a:ext>
            </a:extLst>
          </p:cNvPr>
          <p:cNvSpPr txBox="1"/>
          <p:nvPr/>
        </p:nvSpPr>
        <p:spPr>
          <a:xfrm>
            <a:off x="794929" y="4428530"/>
            <a:ext cx="2893837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পরাস্ত</a:t>
            </a:r>
            <a:endParaRPr lang="en-BM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9E2AE5-2845-465B-80B0-44B83B130DBD}"/>
              </a:ext>
            </a:extLst>
          </p:cNvPr>
          <p:cNvSpPr txBox="1"/>
          <p:nvPr/>
        </p:nvSpPr>
        <p:spPr>
          <a:xfrm>
            <a:off x="4382026" y="1818178"/>
            <a:ext cx="7332896" cy="707886"/>
          </a:xfrm>
          <a:prstGeom prst="rect">
            <a:avLst/>
          </a:prstGeom>
          <a:gradFill>
            <a:gsLst>
              <a:gs pos="0">
                <a:srgbClr val="225458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3E7A6F"/>
              </a:gs>
            </a:gsLst>
            <a:lin ang="10800000" scaled="1"/>
          </a:gra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GB" sz="4000" b="1" dirty="0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GB" sz="4000" b="1" dirty="0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GB" sz="4000" b="1" dirty="0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GB" sz="4000" b="1" dirty="0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GB" sz="4000" b="1" dirty="0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B015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BM" sz="4000" b="1" dirty="0">
              <a:solidFill>
                <a:srgbClr val="B0151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5D234EC-5B84-4C23-A564-4DF304B0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808" y="888497"/>
            <a:ext cx="3263795" cy="1080938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GB" sz="5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BM" sz="5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3595CF-0AD6-491C-A213-DFE9CE8CF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693965" y="-220659"/>
            <a:ext cx="2259496" cy="225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27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F79F6-CE9E-4FD8-A894-57A196670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960045"/>
            <a:ext cx="12192000" cy="897955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BEB74B64-5367-4193-8220-15610B7720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A67A6AC-052A-4E72-835D-24BB96BE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650" y="370871"/>
            <a:ext cx="3263795" cy="1080938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prstTxWarp prst="textDeflateBottom">
              <a:avLst/>
            </a:prstTxWarp>
            <a:normAutofit fontScale="90000"/>
          </a:bodyPr>
          <a:lstStyle/>
          <a:p>
            <a:pPr algn="ctr"/>
            <a:r>
              <a:rPr lang="en-GB" sz="6600" dirty="0" err="1">
                <a:gradFill flip="none" rotWithShape="1">
                  <a:gsLst>
                    <a:gs pos="0">
                      <a:srgbClr val="C00000"/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27450">
                      <a:srgbClr val="C00000"/>
                    </a:gs>
                    <a:gs pos="73450">
                      <a:srgbClr val="C0000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BM" sz="6600" dirty="0">
              <a:gradFill flip="none" rotWithShape="1">
                <a:gsLst>
                  <a:gs pos="0">
                    <a:srgbClr val="C00000"/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27450">
                    <a:srgbClr val="C00000"/>
                  </a:gs>
                  <a:gs pos="73450">
                    <a:srgbClr val="C00000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BD4778-6E72-45F4-8093-8D883510D8A2}"/>
              </a:ext>
            </a:extLst>
          </p:cNvPr>
          <p:cNvSpPr txBox="1"/>
          <p:nvPr/>
        </p:nvSpPr>
        <p:spPr>
          <a:xfrm>
            <a:off x="1040295" y="2107095"/>
            <a:ext cx="914399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BM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BF45B-CFF4-4EAB-AF94-CCFB323AF95C}"/>
              </a:ext>
            </a:extLst>
          </p:cNvPr>
          <p:cNvSpPr txBox="1"/>
          <p:nvPr/>
        </p:nvSpPr>
        <p:spPr>
          <a:xfrm>
            <a:off x="1049751" y="2107093"/>
            <a:ext cx="914399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BM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D437A8-A396-44FC-AE6A-264280E4249A}"/>
              </a:ext>
            </a:extLst>
          </p:cNvPr>
          <p:cNvSpPr txBox="1"/>
          <p:nvPr/>
        </p:nvSpPr>
        <p:spPr>
          <a:xfrm>
            <a:off x="6206276" y="2107093"/>
            <a:ext cx="173934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endParaRPr lang="en-BM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99541F0-27BB-4429-AED8-0D64722AFAE6}"/>
              </a:ext>
            </a:extLst>
          </p:cNvPr>
          <p:cNvSpPr txBox="1"/>
          <p:nvPr/>
        </p:nvSpPr>
        <p:spPr>
          <a:xfrm>
            <a:off x="1139689" y="3411744"/>
            <a:ext cx="84624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BM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8E31663-9FC5-47E3-B890-3C9D3BF29CA0}"/>
              </a:ext>
            </a:extLst>
          </p:cNvPr>
          <p:cNvSpPr txBox="1"/>
          <p:nvPr/>
        </p:nvSpPr>
        <p:spPr>
          <a:xfrm>
            <a:off x="1139689" y="3411744"/>
            <a:ext cx="84624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BM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97666A-4D7C-4A3C-B6DB-C6EF8C7D499B}"/>
              </a:ext>
            </a:extLst>
          </p:cNvPr>
          <p:cNvSpPr txBox="1"/>
          <p:nvPr/>
        </p:nvSpPr>
        <p:spPr>
          <a:xfrm>
            <a:off x="6252658" y="3345092"/>
            <a:ext cx="173934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endParaRPr lang="en-BM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B494240-A639-4623-A418-7652AEB700F5}"/>
              </a:ext>
            </a:extLst>
          </p:cNvPr>
          <p:cNvSpPr txBox="1"/>
          <p:nvPr/>
        </p:nvSpPr>
        <p:spPr>
          <a:xfrm>
            <a:off x="1040295" y="4614304"/>
            <a:ext cx="788506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BM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1266E37-6A77-4D51-85DF-F310046CEB5B}"/>
              </a:ext>
            </a:extLst>
          </p:cNvPr>
          <p:cNvSpPr txBox="1"/>
          <p:nvPr/>
        </p:nvSpPr>
        <p:spPr>
          <a:xfrm>
            <a:off x="1026448" y="4598906"/>
            <a:ext cx="780463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BM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0E4AED2-1C69-450F-AF2F-C917C2F6E405}"/>
              </a:ext>
            </a:extLst>
          </p:cNvPr>
          <p:cNvSpPr txBox="1"/>
          <p:nvPr/>
        </p:nvSpPr>
        <p:spPr>
          <a:xfrm>
            <a:off x="6252658" y="4535316"/>
            <a:ext cx="173934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চঞ্চল</a:t>
            </a:r>
            <a:endParaRPr lang="en-BM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0E0DCF-272C-4971-85B0-734876068F25}"/>
              </a:ext>
            </a:extLst>
          </p:cNvPr>
          <p:cNvSpPr txBox="1"/>
          <p:nvPr/>
        </p:nvSpPr>
        <p:spPr>
          <a:xfrm>
            <a:off x="967409" y="2107093"/>
            <a:ext cx="1222029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endParaRPr lang="en-BM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C5F78-0C9B-4416-982C-AC1B1B02985F}"/>
              </a:ext>
            </a:extLst>
          </p:cNvPr>
          <p:cNvSpPr txBox="1"/>
          <p:nvPr/>
        </p:nvSpPr>
        <p:spPr>
          <a:xfrm>
            <a:off x="995327" y="3411742"/>
            <a:ext cx="1166191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endParaRPr lang="en-BM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FD8BF-ECB0-420B-A06B-603CEDF0645A}"/>
              </a:ext>
            </a:extLst>
          </p:cNvPr>
          <p:cNvSpPr txBox="1"/>
          <p:nvPr/>
        </p:nvSpPr>
        <p:spPr>
          <a:xfrm>
            <a:off x="897127" y="4589131"/>
            <a:ext cx="1200733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ঞ্চ</a:t>
            </a:r>
            <a:endParaRPr lang="en-BM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744898-CAEA-4C3F-BB15-5C684DA09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607917" y="1229"/>
            <a:ext cx="2259496" cy="2259496"/>
          </a:xfrm>
          <a:prstGeom prst="rect">
            <a:avLst/>
          </a:prstGeom>
        </p:spPr>
      </p:pic>
      <p:sp>
        <p:nvSpPr>
          <p:cNvPr id="18" name="Scroll: Horizontal 17">
            <a:extLst>
              <a:ext uri="{FF2B5EF4-FFF2-40B4-BE49-F238E27FC236}">
                <a16:creationId xmlns:a16="http://schemas.microsoft.com/office/drawing/2014/main" id="{861B1156-2B01-4ED0-BFBE-74BD3B2B3F28}"/>
              </a:ext>
            </a:extLst>
          </p:cNvPr>
          <p:cNvSpPr/>
          <p:nvPr/>
        </p:nvSpPr>
        <p:spPr>
          <a:xfrm>
            <a:off x="317962" y="369767"/>
            <a:ext cx="2745023" cy="1046922"/>
          </a:xfrm>
          <a:prstGeom prst="horizontalScroll">
            <a:avLst/>
          </a:prstGeom>
          <a:solidFill>
            <a:srgbClr val="2254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1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13099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23372 -4.4444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13099 -0.0018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23372 -3.7037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13099 -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23372 -1.11111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307F3B-CC2A-4773-9EC1-FDE0255A9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429744"/>
            <a:ext cx="12192000" cy="1428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D53F24-4A6F-43CD-BD8F-44105AB5A8B0}"/>
              </a:ext>
            </a:extLst>
          </p:cNvPr>
          <p:cNvSpPr txBox="1"/>
          <p:nvPr/>
        </p:nvSpPr>
        <p:spPr>
          <a:xfrm>
            <a:off x="3533436" y="943360"/>
            <a:ext cx="4929809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u="sng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GB" sz="4800" b="1" u="sng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u="sng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GB" sz="4800" b="1" u="sng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u="sng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GB" sz="4800" b="1" u="sng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7C2830-BCF1-4D7B-BEB3-C35C72D27009}"/>
              </a:ext>
            </a:extLst>
          </p:cNvPr>
          <p:cNvSpPr txBox="1"/>
          <p:nvPr/>
        </p:nvSpPr>
        <p:spPr>
          <a:xfrm>
            <a:off x="644463" y="1358858"/>
            <a:ext cx="112162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________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মক্কায়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কেল্লায়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___________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ম্যাজিস্ট্রেট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______________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তিতুমীরকে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দুর্ভেদ্য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___________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দুর্গ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মেলাল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_______________ ।</a:t>
            </a:r>
          </a:p>
          <a:p>
            <a:pPr marL="742950" indent="-742950">
              <a:buFont typeface="+mj-lt"/>
              <a:buAutoNum type="arabicPeriod"/>
            </a:pP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F34951D-CB3B-44C5-96A7-F1392A589A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A44EF-D8C2-455C-8C99-BFBF7EE52790}"/>
              </a:ext>
            </a:extLst>
          </p:cNvPr>
          <p:cNvSpPr txBox="1"/>
          <p:nvPr/>
        </p:nvSpPr>
        <p:spPr>
          <a:xfrm>
            <a:off x="3048001" y="1358858"/>
            <a:ext cx="1258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১৮২২</a:t>
            </a:r>
            <a:endParaRPr lang="en-BM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52E1F4-525D-4F11-9943-C2BD4732A777}"/>
              </a:ext>
            </a:extLst>
          </p:cNvPr>
          <p:cNvSpPr txBox="1"/>
          <p:nvPr/>
        </p:nvSpPr>
        <p:spPr>
          <a:xfrm>
            <a:off x="6710494" y="1992079"/>
            <a:ext cx="1752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চার-পাঁচ</a:t>
            </a:r>
            <a:endParaRPr lang="en-BM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13AB4-1E2E-40B4-AB35-721384105AC7}"/>
              </a:ext>
            </a:extLst>
          </p:cNvPr>
          <p:cNvSpPr txBox="1"/>
          <p:nvPr/>
        </p:nvSpPr>
        <p:spPr>
          <a:xfrm>
            <a:off x="3048001" y="2540221"/>
            <a:ext cx="3193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আলেকজান্ডারকে</a:t>
            </a:r>
            <a:endParaRPr lang="en-BM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1974F-281D-44FF-AAEB-BEDFE829F795}"/>
              </a:ext>
            </a:extLst>
          </p:cNvPr>
          <p:cNvSpPr txBox="1"/>
          <p:nvPr/>
        </p:nvSpPr>
        <p:spPr>
          <a:xfrm>
            <a:off x="6203751" y="3804093"/>
            <a:ext cx="225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endParaRPr lang="en-BM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DD1686-2DBE-4A51-AF07-F2DDFF4F9837}"/>
              </a:ext>
            </a:extLst>
          </p:cNvPr>
          <p:cNvSpPr txBox="1"/>
          <p:nvPr/>
        </p:nvSpPr>
        <p:spPr>
          <a:xfrm>
            <a:off x="7327300" y="4360079"/>
            <a:ext cx="225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জমিদাররা</a:t>
            </a:r>
            <a:endParaRPr lang="en-BM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5D9873-AF19-4AB0-BB28-4F1C28E99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607917" y="1229"/>
            <a:ext cx="2259496" cy="2259496"/>
          </a:xfrm>
          <a:prstGeom prst="rect">
            <a:avLst/>
          </a:prstGeom>
        </p:spPr>
      </p:pic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A8173609-42FA-4CF4-A900-DF3C80DFF4F5}"/>
              </a:ext>
            </a:extLst>
          </p:cNvPr>
          <p:cNvSpPr/>
          <p:nvPr/>
        </p:nvSpPr>
        <p:spPr>
          <a:xfrm>
            <a:off x="317962" y="369767"/>
            <a:ext cx="2745023" cy="1046922"/>
          </a:xfrm>
          <a:prstGeom prst="horizontalScroll">
            <a:avLst/>
          </a:prstGeom>
          <a:solidFill>
            <a:srgbClr val="2254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8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81296-BA25-4858-BA22-2F8BC305D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445160"/>
            <a:ext cx="12192000" cy="1412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D53F24-4A6F-43CD-BD8F-44105AB5A8B0}"/>
              </a:ext>
            </a:extLst>
          </p:cNvPr>
          <p:cNvSpPr txBox="1"/>
          <p:nvPr/>
        </p:nvSpPr>
        <p:spPr>
          <a:xfrm>
            <a:off x="6840642" y="2367171"/>
            <a:ext cx="51440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১১৬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46E098E-5AEB-461B-86C2-E7F1CF4271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D0DD5-3B8B-4191-8381-867B0BC88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585" y="715904"/>
            <a:ext cx="3566085" cy="41937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F3A985-00B8-46A0-A8A2-15B59EFBAB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164" y="576946"/>
            <a:ext cx="3277057" cy="4305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852840-86A6-4E47-A79A-2B9D06E458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607917" y="1229"/>
            <a:ext cx="2259496" cy="225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307F3B-CC2A-4773-9EC1-FDE0255A9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429744"/>
            <a:ext cx="12192000" cy="1428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D53F24-4A6F-43CD-BD8F-44105AB5A8B0}"/>
              </a:ext>
            </a:extLst>
          </p:cNvPr>
          <p:cNvSpPr txBox="1"/>
          <p:nvPr/>
        </p:nvSpPr>
        <p:spPr>
          <a:xfrm>
            <a:off x="3493680" y="714324"/>
            <a:ext cx="4929809" cy="830997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GB" sz="4800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GB" sz="4800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800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GB" sz="4800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7C2830-BCF1-4D7B-BEB3-C35C72D27009}"/>
              </a:ext>
            </a:extLst>
          </p:cNvPr>
          <p:cNvSpPr txBox="1"/>
          <p:nvPr/>
        </p:nvSpPr>
        <p:spPr>
          <a:xfrm>
            <a:off x="564950" y="2007854"/>
            <a:ext cx="112162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বেরলভী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তিতুমীরকে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দখলকৃত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জেলাগুলোর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শিষ্যদের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শেখালেন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F34951D-CB3B-44C5-96A7-F1392A589A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92623C-B255-432D-A2D0-50A33D4E7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607917" y="1229"/>
            <a:ext cx="2259496" cy="2259496"/>
          </a:xfrm>
          <a:prstGeom prst="rect">
            <a:avLst/>
          </a:prstGeom>
        </p:spPr>
      </p:pic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A39A47E8-95AD-4FC6-B7A2-CBC76BF7D7CF}"/>
              </a:ext>
            </a:extLst>
          </p:cNvPr>
          <p:cNvSpPr/>
          <p:nvPr/>
        </p:nvSpPr>
        <p:spPr>
          <a:xfrm>
            <a:off x="317962" y="369767"/>
            <a:ext cx="2745023" cy="1046922"/>
          </a:xfrm>
          <a:prstGeom prst="horizontalScroll">
            <a:avLst/>
          </a:prstGeom>
          <a:solidFill>
            <a:srgbClr val="2254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BM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0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307F3B-CC2A-4773-9EC1-FDE0255A9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429744"/>
            <a:ext cx="12192000" cy="1428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D53F24-4A6F-43CD-BD8F-44105AB5A8B0}"/>
              </a:ext>
            </a:extLst>
          </p:cNvPr>
          <p:cNvSpPr txBox="1"/>
          <p:nvPr/>
        </p:nvSpPr>
        <p:spPr>
          <a:xfrm>
            <a:off x="3493680" y="233497"/>
            <a:ext cx="4929809" cy="830997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GB" sz="3600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3600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GB" sz="3600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7C2830-BCF1-4D7B-BEB3-C35C72D27009}"/>
              </a:ext>
            </a:extLst>
          </p:cNvPr>
          <p:cNvSpPr txBox="1"/>
          <p:nvPr/>
        </p:nvSpPr>
        <p:spPr>
          <a:xfrm>
            <a:off x="487883" y="1127114"/>
            <a:ext cx="112162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সংগ্রামী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ধর্মপ্রাণ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তিতুমীরের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জমিদাররা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বারাসাতের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নারকেলবাড়িয়ায়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চব্বিশ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পরগনা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নদীয়া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F34951D-CB3B-44C5-96A7-F1392A589A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AD1966-8925-4F6E-880A-81A1CA4F0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688562" y="-566191"/>
            <a:ext cx="2259496" cy="225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2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307F3B-CC2A-4773-9EC1-FDE0255A9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429744"/>
            <a:ext cx="12192000" cy="1428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D53F24-4A6F-43CD-BD8F-44105AB5A8B0}"/>
              </a:ext>
            </a:extLst>
          </p:cNvPr>
          <p:cNvSpPr txBox="1"/>
          <p:nvPr/>
        </p:nvSpPr>
        <p:spPr>
          <a:xfrm>
            <a:off x="3520184" y="597258"/>
            <a:ext cx="4929809" cy="830997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GB" sz="3600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3600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GB" sz="3600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7C2830-BCF1-4D7B-BEB3-C35C72D27009}"/>
              </a:ext>
            </a:extLst>
          </p:cNvPr>
          <p:cNvSpPr txBox="1"/>
          <p:nvPr/>
        </p:nvSpPr>
        <p:spPr>
          <a:xfrm>
            <a:off x="487883" y="1843950"/>
            <a:ext cx="112162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শিষ্যদের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শেখালেন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লড়তে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নীলকরদের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রুখতে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শেখালেন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সশস্ত্র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F34951D-CB3B-44C5-96A7-F1392A589A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DD22F-BEF4-4B32-AEA6-204C174D5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688562" y="-207773"/>
            <a:ext cx="2259496" cy="225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9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A9877AA-0293-46E1-B386-3F2825B242EB}"/>
              </a:ext>
            </a:extLst>
          </p:cNvPr>
          <p:cNvSpPr txBox="1"/>
          <p:nvPr/>
        </p:nvSpPr>
        <p:spPr>
          <a:xfrm>
            <a:off x="3339547" y="1048262"/>
            <a:ext cx="4929809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GB" sz="48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48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8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44FEC2-7FEF-42FB-A9F5-E861255776D7}"/>
              </a:ext>
            </a:extLst>
          </p:cNvPr>
          <p:cNvSpPr txBox="1"/>
          <p:nvPr/>
        </p:nvSpPr>
        <p:spPr>
          <a:xfrm>
            <a:off x="1033671" y="2939564"/>
            <a:ext cx="10641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GB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তিতুমীরের</a:t>
            </a:r>
            <a:r>
              <a:rPr lang="en-GB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F3A295-5A81-4DD8-B75A-46729CB46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5406887"/>
            <a:ext cx="12192000" cy="1451113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5DA4816D-8935-4DAB-9DBD-56C2EB3CB0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5325A-2780-4F42-96AA-B290A28EC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9594665" y="-199650"/>
            <a:ext cx="2259496" cy="225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23BB43-5EDD-43FC-9549-E82CE8287DD1}"/>
              </a:ext>
            </a:extLst>
          </p:cNvPr>
          <p:cNvSpPr txBox="1"/>
          <p:nvPr/>
        </p:nvSpPr>
        <p:spPr>
          <a:xfrm>
            <a:off x="3321899" y="2605057"/>
            <a:ext cx="7413067" cy="2862322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শাহরিণা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বিণ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সুইটি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রকার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বিদ্যালয়</a:t>
            </a: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068AA-0E13-43EC-81ED-DFF5C7914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29" y="2508859"/>
            <a:ext cx="2547311" cy="2955236"/>
          </a:xfrm>
          <a:prstGeom prst="ellipse">
            <a:avLst/>
          </a:prstGeom>
          <a:ln w="63500" cap="rnd">
            <a:solidFill>
              <a:srgbClr val="38835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nvex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30E006-2CBE-4EF2-95B8-B09349FA3920}"/>
              </a:ext>
            </a:extLst>
          </p:cNvPr>
          <p:cNvSpPr txBox="1"/>
          <p:nvPr/>
        </p:nvSpPr>
        <p:spPr>
          <a:xfrm>
            <a:off x="3498574" y="750541"/>
            <a:ext cx="4552826" cy="769441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bn-BD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545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EFE8C2-E65E-4139-98EC-164D6C627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365" y="4474905"/>
            <a:ext cx="2229167" cy="22202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225458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60657E-515F-4633-9169-98DBAD7BD0C6}"/>
              </a:ext>
            </a:extLst>
          </p:cNvPr>
          <p:cNvSpPr/>
          <p:nvPr/>
        </p:nvSpPr>
        <p:spPr>
          <a:xfrm>
            <a:off x="616578" y="5633003"/>
            <a:ext cx="695387" cy="1224997"/>
          </a:xfrm>
          <a:prstGeom prst="rect">
            <a:avLst/>
          </a:prstGeom>
          <a:solidFill>
            <a:srgbClr val="B01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DA8EE-38A4-4494-93DC-BD13849F232F}"/>
              </a:ext>
            </a:extLst>
          </p:cNvPr>
          <p:cNvSpPr txBox="1"/>
          <p:nvPr/>
        </p:nvSpPr>
        <p:spPr>
          <a:xfrm>
            <a:off x="1375586" y="1151962"/>
            <a:ext cx="8100869" cy="101566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GB" sz="60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GB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GB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60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GB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F616DB-0148-4995-BF3E-1B5C35548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12"/>
          <a:stretch/>
        </p:blipFill>
        <p:spPr>
          <a:xfrm>
            <a:off x="105618" y="4528591"/>
            <a:ext cx="1717306" cy="18258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225458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99E575-CCE7-4CFF-9E64-9F451FA31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75" y="3211494"/>
            <a:ext cx="1749287" cy="19179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225458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6F3A81-F773-48DD-92E4-B3CF867C1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2627" y="2558917"/>
            <a:ext cx="2360642" cy="22720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225458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29210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39055D-65AF-4C0B-BE28-5B31923C4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597" y="842301"/>
            <a:ext cx="2250530" cy="2075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225458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A48DC2-8EC6-4C47-92F8-759D0FCFE0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91" y="2540834"/>
            <a:ext cx="3043004" cy="42990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E03A19-ED29-49B8-B002-FB2533CE61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14" y="1368255"/>
            <a:ext cx="4292310" cy="59719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33DA42-D6F4-47A2-A349-B9391D75D7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6931" y="2767521"/>
            <a:ext cx="6349206" cy="41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4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49562D-F062-457D-A73F-936FCB93C790}"/>
              </a:ext>
            </a:extLst>
          </p:cNvPr>
          <p:cNvSpPr txBox="1"/>
          <p:nvPr/>
        </p:nvSpPr>
        <p:spPr>
          <a:xfrm>
            <a:off x="3710609" y="2491680"/>
            <a:ext cx="7413067" cy="2308324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১৮২২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5F1A84-A611-4AC9-B7B4-F2F28A04762C}"/>
              </a:ext>
            </a:extLst>
          </p:cNvPr>
          <p:cNvSpPr txBox="1"/>
          <p:nvPr/>
        </p:nvSpPr>
        <p:spPr>
          <a:xfrm>
            <a:off x="3180522" y="740588"/>
            <a:ext cx="4552826" cy="769441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40328-377F-45AE-95D0-241CFCD70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11" t="3469" r="32139" b="63842"/>
          <a:stretch/>
        </p:blipFill>
        <p:spPr>
          <a:xfrm>
            <a:off x="1266538" y="2491680"/>
            <a:ext cx="2444071" cy="2985653"/>
          </a:xfrm>
          <a:prstGeom prst="ellipse">
            <a:avLst/>
          </a:prstGeom>
          <a:ln w="63500" cap="rnd">
            <a:solidFill>
              <a:srgbClr val="38835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76101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7AE0649-DCD5-45E2-873F-737D88ED7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55" y="832574"/>
            <a:ext cx="3607939" cy="2283825"/>
          </a:xfrm>
          <a:prstGeom prst="snip2DiagRect">
            <a:avLst>
              <a:gd name="adj1" fmla="val 26562"/>
              <a:gd name="adj2" fmla="val 2031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99344C-AA59-4B6D-90FC-96F87BC95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156" y="4329866"/>
            <a:ext cx="3607316" cy="2267063"/>
          </a:xfrm>
          <a:prstGeom prst="snip2DiagRect">
            <a:avLst>
              <a:gd name="adj1" fmla="val 25708"/>
              <a:gd name="adj2" fmla="val 2191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Bongaon - বনগাঁ - || ঐতিহাসিক নীলকুঠী || ছবি: Rajesh [Admin] | Facebook">
            <a:extLst>
              <a:ext uri="{FF2B5EF4-FFF2-40B4-BE49-F238E27FC236}">
                <a16:creationId xmlns:a16="http://schemas.microsoft.com/office/drawing/2014/main" id="{38E3F32C-FDB8-4DFB-B4A6-315B69F2B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58" y="4466678"/>
            <a:ext cx="3607938" cy="2267063"/>
          </a:xfrm>
          <a:prstGeom prst="snip2DiagRect">
            <a:avLst>
              <a:gd name="adj1" fmla="val 26758"/>
              <a:gd name="adj2" fmla="val 2558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5046B463-DA2F-48A7-9263-345F14FA818B}"/>
              </a:ext>
            </a:extLst>
          </p:cNvPr>
          <p:cNvSpPr/>
          <p:nvPr/>
        </p:nvSpPr>
        <p:spPr>
          <a:xfrm>
            <a:off x="4618382" y="65607"/>
            <a:ext cx="2955235" cy="823970"/>
          </a:xfrm>
          <a:prstGeom prst="horizontalScroll">
            <a:avLst/>
          </a:prstGeom>
          <a:solidFill>
            <a:srgbClr val="2254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BM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AF8EBD-BD01-48DA-9BB6-2CFB8F3B0F70}"/>
              </a:ext>
            </a:extLst>
          </p:cNvPr>
          <p:cNvSpPr/>
          <p:nvPr/>
        </p:nvSpPr>
        <p:spPr>
          <a:xfrm>
            <a:off x="10442713" y="0"/>
            <a:ext cx="874644" cy="1219200"/>
          </a:xfrm>
          <a:prstGeom prst="rect">
            <a:avLst/>
          </a:prstGeom>
          <a:solidFill>
            <a:srgbClr val="0E3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9FD85C-F2B8-4CB3-8458-4D26E65BD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064" y="824193"/>
            <a:ext cx="3607316" cy="2300586"/>
          </a:xfrm>
          <a:prstGeom prst="snip2DiagRect">
            <a:avLst>
              <a:gd name="adj1" fmla="val 26368"/>
              <a:gd name="adj2" fmla="val 2390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2AB8C3-D7F0-428F-BF7A-4BBF3B5B78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874" b="3766"/>
          <a:stretch/>
        </p:blipFill>
        <p:spPr>
          <a:xfrm>
            <a:off x="4196590" y="2631976"/>
            <a:ext cx="3607317" cy="2283825"/>
          </a:xfrm>
          <a:prstGeom prst="snip2DiagRect">
            <a:avLst>
              <a:gd name="adj1" fmla="val 22395"/>
              <a:gd name="adj2" fmla="val 2083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8103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226743-5459-4DD1-BB90-C7941F349D29}"/>
              </a:ext>
            </a:extLst>
          </p:cNvPr>
          <p:cNvSpPr txBox="1"/>
          <p:nvPr/>
        </p:nvSpPr>
        <p:spPr>
          <a:xfrm>
            <a:off x="360212" y="1393730"/>
            <a:ext cx="78850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GB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GB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GB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GB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1679FA-BA68-46FC-8A5D-1FFC783AD3EA}"/>
              </a:ext>
            </a:extLst>
          </p:cNvPr>
          <p:cNvSpPr txBox="1"/>
          <p:nvPr/>
        </p:nvSpPr>
        <p:spPr>
          <a:xfrm>
            <a:off x="1335159" y="2562417"/>
            <a:ext cx="4190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u="sng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GB" sz="5400" u="sng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u="sng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endParaRPr lang="en-GB" sz="5400" u="sng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4A1894-4EF0-4FB1-AE1D-7009B1F5DA5C}"/>
              </a:ext>
            </a:extLst>
          </p:cNvPr>
          <p:cNvSpPr txBox="1"/>
          <p:nvPr/>
        </p:nvSpPr>
        <p:spPr>
          <a:xfrm>
            <a:off x="-290346" y="3809487"/>
            <a:ext cx="8825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১৮২২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………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547D8E-D908-4799-85A7-BF801ECF5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157582"/>
            <a:ext cx="12192000" cy="1700418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95AC6CF5-C4E6-45C4-95C8-1E041935FB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C1C312-0828-4BCA-B77D-8FE12DAAE7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250"/>
          <a:stretch/>
        </p:blipFill>
        <p:spPr>
          <a:xfrm>
            <a:off x="8995060" y="1502301"/>
            <a:ext cx="3027828" cy="3655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96782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E6B9E5-7E0D-4377-BBA7-34BDEF6192D0}"/>
              </a:ext>
            </a:extLst>
          </p:cNvPr>
          <p:cNvSpPr txBox="1"/>
          <p:nvPr/>
        </p:nvSpPr>
        <p:spPr>
          <a:xfrm>
            <a:off x="5059476" y="369117"/>
            <a:ext cx="20730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B21CD2-6179-4738-A4C1-168BF5F3928C}"/>
              </a:ext>
            </a:extLst>
          </p:cNvPr>
          <p:cNvSpPr txBox="1"/>
          <p:nvPr/>
        </p:nvSpPr>
        <p:spPr>
          <a:xfrm>
            <a:off x="1318591" y="1108305"/>
            <a:ext cx="10217426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GB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74A85-583F-4B38-AB1D-501B8A5B2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6125062"/>
            <a:ext cx="12192000" cy="732937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3A8B6C9C-BA51-4C30-8E44-39CC9F76F6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9303E2-CFD3-48FC-8D78-5BAE91D39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607917" y="1229"/>
            <a:ext cx="2259496" cy="225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96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226743-5459-4DD1-BB90-C7941F349D29}"/>
              </a:ext>
            </a:extLst>
          </p:cNvPr>
          <p:cNvSpPr txBox="1"/>
          <p:nvPr/>
        </p:nvSpPr>
        <p:spPr>
          <a:xfrm>
            <a:off x="1585855" y="2873648"/>
            <a:ext cx="928737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GB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পড়েছিলাম</a:t>
            </a:r>
            <a:r>
              <a:rPr lang="en-GB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GB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GB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GB" sz="4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547D8E-D908-4799-85A7-BF801ECF5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157582"/>
            <a:ext cx="12192000" cy="1700418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95AC6CF5-C4E6-45C4-95C8-1E041935FB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13B275-6503-4AF4-A759-12644BB99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607917" y="1229"/>
            <a:ext cx="2259496" cy="225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10678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F79F6-CE9E-4FD8-A894-57A196670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659392"/>
            <a:ext cx="12192000" cy="1198608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BEB74B64-5367-4193-8220-15610B7720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B0AF29-5FDB-4A43-86D9-41A3F1E26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0845" y="640667"/>
            <a:ext cx="3566085" cy="41937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F3A985-00B8-46A0-A8A2-15B59EFBAB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302" y="528500"/>
            <a:ext cx="3277057" cy="4305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96DDB1-DC9C-4246-B7EB-8EE3FBD30A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694392" y="0"/>
            <a:ext cx="2259496" cy="22594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1711A6-A19C-4FA1-A5E0-FD1350CD6D0B}"/>
              </a:ext>
            </a:extLst>
          </p:cNvPr>
          <p:cNvSpPr txBox="1"/>
          <p:nvPr/>
        </p:nvSpPr>
        <p:spPr>
          <a:xfrm>
            <a:off x="7686262" y="2435130"/>
            <a:ext cx="38137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১১৬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69690188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F79F6-CE9E-4FD8-A894-57A196670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729107"/>
            <a:ext cx="12192000" cy="1128893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BEB74B64-5367-4193-8220-15610B7720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28" name="Rectangle: Beveled 27">
            <a:extLst>
              <a:ext uri="{FF2B5EF4-FFF2-40B4-BE49-F238E27FC236}">
                <a16:creationId xmlns:a16="http://schemas.microsoft.com/office/drawing/2014/main" id="{40F65622-EDEF-4F34-B832-CE277B7B380C}"/>
              </a:ext>
            </a:extLst>
          </p:cNvPr>
          <p:cNvSpPr/>
          <p:nvPr/>
        </p:nvSpPr>
        <p:spPr>
          <a:xfrm>
            <a:off x="259155" y="206145"/>
            <a:ext cx="3212916" cy="1993716"/>
          </a:xfrm>
          <a:prstGeom prst="bevel">
            <a:avLst>
              <a:gd name="adj" fmla="val 20332"/>
            </a:avLst>
          </a:prstGeom>
          <a:gradFill flip="none" rotWithShape="1">
            <a:gsLst>
              <a:gs pos="5000">
                <a:srgbClr val="00B050"/>
              </a:gs>
              <a:gs pos="70000">
                <a:srgbClr val="A69C27"/>
              </a:gs>
              <a:gs pos="29000">
                <a:schemeClr val="accent3">
                  <a:lumMod val="50000"/>
                </a:schemeClr>
              </a:gs>
              <a:gs pos="17000">
                <a:srgbClr val="FFFF00"/>
              </a:gs>
              <a:gs pos="82000">
                <a:srgbClr val="FFC000"/>
              </a:gs>
              <a:gs pos="9400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4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endParaRPr lang="en-BM" sz="40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: Beveled 28">
            <a:extLst>
              <a:ext uri="{FF2B5EF4-FFF2-40B4-BE49-F238E27FC236}">
                <a16:creationId xmlns:a16="http://schemas.microsoft.com/office/drawing/2014/main" id="{B3C58A15-ADF1-45AB-A3B5-C933E6F36D98}"/>
              </a:ext>
            </a:extLst>
          </p:cNvPr>
          <p:cNvSpPr/>
          <p:nvPr/>
        </p:nvSpPr>
        <p:spPr>
          <a:xfrm>
            <a:off x="2896155" y="1651710"/>
            <a:ext cx="2405271" cy="1432128"/>
          </a:xfrm>
          <a:prstGeom prst="bevel">
            <a:avLst>
              <a:gd name="adj" fmla="val 20332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0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BM" sz="4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: Beveled 29">
            <a:extLst>
              <a:ext uri="{FF2B5EF4-FFF2-40B4-BE49-F238E27FC236}">
                <a16:creationId xmlns:a16="http://schemas.microsoft.com/office/drawing/2014/main" id="{720D91D4-4A38-4147-8697-F63E6F61CF87}"/>
              </a:ext>
            </a:extLst>
          </p:cNvPr>
          <p:cNvSpPr/>
          <p:nvPr/>
        </p:nvSpPr>
        <p:spPr>
          <a:xfrm>
            <a:off x="4724677" y="2769560"/>
            <a:ext cx="2405271" cy="1432128"/>
          </a:xfrm>
          <a:prstGeom prst="bevel">
            <a:avLst>
              <a:gd name="adj" fmla="val 20332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0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ধর্মপ্রাণ</a:t>
            </a:r>
            <a:endParaRPr lang="en-BM" sz="4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: Beveled 30">
            <a:extLst>
              <a:ext uri="{FF2B5EF4-FFF2-40B4-BE49-F238E27FC236}">
                <a16:creationId xmlns:a16="http://schemas.microsoft.com/office/drawing/2014/main" id="{7F59BF96-776D-427D-8A52-3C91DCCB89CD}"/>
              </a:ext>
            </a:extLst>
          </p:cNvPr>
          <p:cNvSpPr/>
          <p:nvPr/>
        </p:nvSpPr>
        <p:spPr>
          <a:xfrm>
            <a:off x="6553199" y="3887410"/>
            <a:ext cx="2405271" cy="1432128"/>
          </a:xfrm>
          <a:prstGeom prst="bevel">
            <a:avLst>
              <a:gd name="adj" fmla="val 20332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0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ম্যাজিস্ট্রেট</a:t>
            </a:r>
            <a:endParaRPr lang="en-BM" sz="4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33C48-800E-4FD5-875B-80ABF0B6B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9225" y="3083838"/>
            <a:ext cx="3152775" cy="381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4CC5A7-C199-45C4-9D42-D4AA199CAC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607917" y="1229"/>
            <a:ext cx="2259496" cy="225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5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705</TotalTime>
  <Words>498</Words>
  <Application>Microsoft Office PowerPoint</Application>
  <PresentationFormat>Widescreen</PresentationFormat>
  <Paragraphs>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NikoshBAN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শব্দার্থ</vt:lpstr>
      <vt:lpstr>PowerPoint Presentation</vt:lpstr>
      <vt:lpstr>শব্দার্থ</vt:lpstr>
      <vt:lpstr>যুক্তবর্ণ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128</cp:revision>
  <dcterms:created xsi:type="dcterms:W3CDTF">2020-09-06T11:11:57Z</dcterms:created>
  <dcterms:modified xsi:type="dcterms:W3CDTF">2021-01-29T17:57:59Z</dcterms:modified>
</cp:coreProperties>
</file>