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8" r:id="rId2"/>
    <p:sldId id="276" r:id="rId3"/>
    <p:sldId id="277" r:id="rId4"/>
    <p:sldId id="257" r:id="rId5"/>
    <p:sldId id="262" r:id="rId6"/>
    <p:sldId id="278" r:id="rId7"/>
    <p:sldId id="272" r:id="rId8"/>
    <p:sldId id="273" r:id="rId9"/>
    <p:sldId id="271" r:id="rId10"/>
    <p:sldId id="279" r:id="rId11"/>
    <p:sldId id="266" r:id="rId12"/>
    <p:sldId id="275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F61"/>
    <a:srgbClr val="FFD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3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80847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81191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31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79842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853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09733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8531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08956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22629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15408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57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46296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66551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685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46969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57750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D8E16F-8045-4154-A262-B635749E0801}" type="datetimeFigureOut">
              <a:rPr lang="en-BM" smtClean="0"/>
              <a:t>30/01/2021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1013E2-E698-4A80-B8F8-C65C4934332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247194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rame-picture-frame-outline-green-1474874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hu/keret-v%C3%A1zlat-k%C3%A9pkeret-s%C3%A1rga-arany-2086174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3B6AD9-9BEE-4094-BD31-541D66A8725E}"/>
              </a:ext>
            </a:extLst>
          </p:cNvPr>
          <p:cNvSpPr txBox="1"/>
          <p:nvPr/>
        </p:nvSpPr>
        <p:spPr>
          <a:xfrm>
            <a:off x="213170" y="108109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BM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46A92-F3B2-46D9-B61E-9130381E1ED9}"/>
              </a:ext>
            </a:extLst>
          </p:cNvPr>
          <p:cNvSpPr txBox="1"/>
          <p:nvPr/>
        </p:nvSpPr>
        <p:spPr>
          <a:xfrm>
            <a:off x="1551640" y="4101548"/>
            <a:ext cx="9515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BM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905FC-40F3-4526-A0E2-0C27855A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6" b="964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464" y="400334"/>
            <a:ext cx="726446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1FE952-F805-4FE3-AE62-0D90E1DDA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93" b="899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04" y="-347074"/>
            <a:ext cx="8763000" cy="5200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EA40ED-D670-41D3-AE22-ABB58320A8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26" b="928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35" t="12832" r="17100" b="14378"/>
          <a:stretch/>
        </p:blipFill>
        <p:spPr>
          <a:xfrm rot="5400000">
            <a:off x="10481380" y="5147381"/>
            <a:ext cx="1757063" cy="166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CAD7D193-997D-4600-9786-C7E77EDD10D1}"/>
              </a:ext>
            </a:extLst>
          </p:cNvPr>
          <p:cNvSpPr txBox="1"/>
          <p:nvPr/>
        </p:nvSpPr>
        <p:spPr>
          <a:xfrm>
            <a:off x="5441047" y="2565521"/>
            <a:ext cx="38137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1" name="Scroll: Horizontal 40">
            <a:extLst>
              <a:ext uri="{FF2B5EF4-FFF2-40B4-BE49-F238E27FC236}">
                <a16:creationId xmlns:a16="http://schemas.microsoft.com/office/drawing/2014/main" id="{21C98330-0592-48DB-A9D7-CA40D96FE477}"/>
              </a:ext>
            </a:extLst>
          </p:cNvPr>
          <p:cNvSpPr/>
          <p:nvPr/>
        </p:nvSpPr>
        <p:spPr>
          <a:xfrm>
            <a:off x="6509764" y="991469"/>
            <a:ext cx="2745023" cy="1046922"/>
          </a:xfrm>
          <a:prstGeom prst="horizontalScroll">
            <a:avLst/>
          </a:prstGeom>
          <a:solidFill>
            <a:srgbClr val="2254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4156248-6570-4D1C-AD10-A170F3B41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5" y="886308"/>
            <a:ext cx="3277057" cy="430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418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1247DF-7AC2-4B37-83B0-6D018CF64CC3}"/>
              </a:ext>
            </a:extLst>
          </p:cNvPr>
          <p:cNvSpPr txBox="1"/>
          <p:nvPr/>
        </p:nvSpPr>
        <p:spPr>
          <a:xfrm>
            <a:off x="0" y="1964543"/>
            <a:ext cx="12192000" cy="347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___________________।</a:t>
            </a:r>
          </a:p>
          <a:p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সৈন্যকে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_____________।</a:t>
            </a:r>
          </a:p>
          <a:p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কর্নেল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________ ।</a:t>
            </a:r>
          </a:p>
          <a:p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সৈনিকরা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___________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2417F-B923-4660-9393-B0F31805212B}"/>
              </a:ext>
            </a:extLst>
          </p:cNvPr>
          <p:cNvSpPr txBox="1"/>
          <p:nvPr/>
        </p:nvSpPr>
        <p:spPr>
          <a:xfrm>
            <a:off x="7755172" y="1901236"/>
            <a:ext cx="3947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GB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GB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বেন্টিঙ্ক</a:t>
            </a:r>
            <a:endParaRPr lang="en-BM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8B317-77EA-4FFB-8927-37370FD80919}"/>
              </a:ext>
            </a:extLst>
          </p:cNvPr>
          <p:cNvSpPr txBox="1"/>
          <p:nvPr/>
        </p:nvSpPr>
        <p:spPr>
          <a:xfrm>
            <a:off x="2838814" y="2659559"/>
            <a:ext cx="1469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২৫০</a:t>
            </a:r>
            <a:endParaRPr lang="en-BM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80D02-E81A-4500-A31E-3CFEB25B69CF}"/>
              </a:ext>
            </a:extLst>
          </p:cNvPr>
          <p:cNvSpPr txBox="1"/>
          <p:nvPr/>
        </p:nvSpPr>
        <p:spPr>
          <a:xfrm>
            <a:off x="5360953" y="3219832"/>
            <a:ext cx="240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GB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BM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2E303-20FE-4963-9CD8-A10C6AD3FA3A}"/>
              </a:ext>
            </a:extLst>
          </p:cNvPr>
          <p:cNvSpPr txBox="1"/>
          <p:nvPr/>
        </p:nvSpPr>
        <p:spPr>
          <a:xfrm>
            <a:off x="8822672" y="3989273"/>
            <a:ext cx="149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স্টুয়ার্ড</a:t>
            </a:r>
            <a:endParaRPr lang="en-BM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50E1D-B6BD-4BC2-B5FF-D492E4924D20}"/>
              </a:ext>
            </a:extLst>
          </p:cNvPr>
          <p:cNvSpPr txBox="1"/>
          <p:nvPr/>
        </p:nvSpPr>
        <p:spPr>
          <a:xfrm>
            <a:off x="6806163" y="4547566"/>
            <a:ext cx="1490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প্রাণপণ</a:t>
            </a:r>
            <a:endParaRPr lang="en-BM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20B12B-70D7-4A14-8928-B52881ABC66C}"/>
              </a:ext>
            </a:extLst>
          </p:cNvPr>
          <p:cNvGrpSpPr/>
          <p:nvPr/>
        </p:nvGrpSpPr>
        <p:grpSpPr>
          <a:xfrm>
            <a:off x="3573381" y="271646"/>
            <a:ext cx="6957388" cy="1567486"/>
            <a:chOff x="2259496" y="21549"/>
            <a:chExt cx="6957388" cy="156748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F3A21EA-34E1-4CE8-83E6-7447291EEEFD}"/>
                </a:ext>
              </a:extLst>
            </p:cNvPr>
            <p:cNvSpPr/>
            <p:nvPr/>
          </p:nvSpPr>
          <p:spPr>
            <a:xfrm>
              <a:off x="3266657" y="372454"/>
              <a:ext cx="5950227" cy="10065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663C86-D909-4B38-BB65-51E84CBC5876}"/>
                </a:ext>
              </a:extLst>
            </p:cNvPr>
            <p:cNvSpPr/>
            <p:nvPr/>
          </p:nvSpPr>
          <p:spPr>
            <a:xfrm>
              <a:off x="2259496" y="21549"/>
              <a:ext cx="1379939" cy="15674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732E52-E12F-4A72-938B-A006FC1E9A00}"/>
                </a:ext>
              </a:extLst>
            </p:cNvPr>
            <p:cNvSpPr txBox="1"/>
            <p:nvPr/>
          </p:nvSpPr>
          <p:spPr>
            <a:xfrm>
              <a:off x="4002157" y="456403"/>
              <a:ext cx="5097317" cy="76944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শূন্যস্থান</a:t>
              </a:r>
              <a:r>
                <a:rPr lang="en-GB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পূরণ</a:t>
              </a:r>
              <a:r>
                <a:rPr lang="en-GB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BM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EA658720-ED7F-4405-9194-FED64BF251F4}"/>
              </a:ext>
            </a:extLst>
          </p:cNvPr>
          <p:cNvSpPr/>
          <p:nvPr/>
        </p:nvSpPr>
        <p:spPr>
          <a:xfrm>
            <a:off x="324777" y="271646"/>
            <a:ext cx="2745023" cy="1046922"/>
          </a:xfrm>
          <a:prstGeom prst="horizontalScroll">
            <a:avLst/>
          </a:prstGeom>
          <a:solidFill>
            <a:srgbClr val="2254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836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E3B34-7E5F-44C0-9978-548CF725C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5" y="886308"/>
            <a:ext cx="3277057" cy="430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7CD03-684A-497E-BA8A-E32737F5FCBB}"/>
              </a:ext>
            </a:extLst>
          </p:cNvPr>
          <p:cNvSpPr txBox="1"/>
          <p:nvPr/>
        </p:nvSpPr>
        <p:spPr>
          <a:xfrm>
            <a:off x="3877584" y="1821428"/>
            <a:ext cx="7665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১১৭ </a:t>
            </a:r>
            <a:r>
              <a:rPr lang="en-GB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GB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7037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1247DF-7AC2-4B37-83B0-6D018CF64CC3}"/>
              </a:ext>
            </a:extLst>
          </p:cNvPr>
          <p:cNvSpPr txBox="1"/>
          <p:nvPr/>
        </p:nvSpPr>
        <p:spPr>
          <a:xfrm>
            <a:off x="3830655" y="2527323"/>
            <a:ext cx="6645966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GB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3C3679-21A1-4A5E-9074-32674D5397D0}"/>
              </a:ext>
            </a:extLst>
          </p:cNvPr>
          <p:cNvGrpSpPr/>
          <p:nvPr/>
        </p:nvGrpSpPr>
        <p:grpSpPr>
          <a:xfrm>
            <a:off x="3730486" y="194024"/>
            <a:ext cx="6129131" cy="1337176"/>
            <a:chOff x="1914939" y="61288"/>
            <a:chExt cx="6738731" cy="15674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3964B49-3D56-44D0-BFF7-65C5230ABD5C}"/>
                </a:ext>
              </a:extLst>
            </p:cNvPr>
            <p:cNvSpPr/>
            <p:nvPr/>
          </p:nvSpPr>
          <p:spPr>
            <a:xfrm>
              <a:off x="2703443" y="336954"/>
              <a:ext cx="5950227" cy="10065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732E52-E12F-4A72-938B-A006FC1E9A00}"/>
                </a:ext>
              </a:extLst>
            </p:cNvPr>
            <p:cNvSpPr txBox="1"/>
            <p:nvPr/>
          </p:nvSpPr>
          <p:spPr>
            <a:xfrm>
              <a:off x="2506374" y="455507"/>
              <a:ext cx="5715405" cy="76944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GB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সংক্ষেপে</a:t>
              </a:r>
              <a:r>
                <a:rPr lang="en-GB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GB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দাও</a:t>
              </a:r>
              <a:endParaRPr lang="en-BM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0F8C66-D138-41BF-91C6-79F7A90A1046}"/>
                </a:ext>
              </a:extLst>
            </p:cNvPr>
            <p:cNvSpPr/>
            <p:nvPr/>
          </p:nvSpPr>
          <p:spPr>
            <a:xfrm>
              <a:off x="1914939" y="61288"/>
              <a:ext cx="1379939" cy="15674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0292FE9-3E43-4372-8090-DAB12B95F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08" b="99375" l="0" r="996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442"/>
          <a:stretch/>
        </p:blipFill>
        <p:spPr>
          <a:xfrm>
            <a:off x="0" y="5062330"/>
            <a:ext cx="7460974" cy="1843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E268A4-7720-4BDA-8BBA-0E8E70039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08" b="99375" l="0" r="996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442"/>
          <a:stretch/>
        </p:blipFill>
        <p:spPr>
          <a:xfrm>
            <a:off x="4731026" y="5062330"/>
            <a:ext cx="7460974" cy="1843671"/>
          </a:xfrm>
          <a:prstGeom prst="rect">
            <a:avLst/>
          </a:prstGeom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CD1BF4E2-4789-4D1D-B715-DBEEFC4861F4}"/>
              </a:ext>
            </a:extLst>
          </p:cNvPr>
          <p:cNvSpPr/>
          <p:nvPr/>
        </p:nvSpPr>
        <p:spPr>
          <a:xfrm>
            <a:off x="233403" y="289325"/>
            <a:ext cx="2973623" cy="1146887"/>
          </a:xfrm>
          <a:prstGeom prst="horizontalScroll">
            <a:avLst/>
          </a:prstGeom>
          <a:solidFill>
            <a:srgbClr val="052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BM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732E52-E12F-4A72-938B-A006FC1E9A00}"/>
              </a:ext>
            </a:extLst>
          </p:cNvPr>
          <p:cNvSpPr txBox="1"/>
          <p:nvPr/>
        </p:nvSpPr>
        <p:spPr>
          <a:xfrm>
            <a:off x="4731026" y="1023121"/>
            <a:ext cx="3093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691DC-FD25-40BE-829E-243AFB167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08" b="99375" l="0" r="996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442"/>
          <a:stretch/>
        </p:blipFill>
        <p:spPr>
          <a:xfrm>
            <a:off x="0" y="4789358"/>
            <a:ext cx="7460974" cy="2116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E42C6-8BD7-4F3C-AE89-3B7BDEDC1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08" b="99375" l="0" r="996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442"/>
          <a:stretch/>
        </p:blipFill>
        <p:spPr>
          <a:xfrm>
            <a:off x="4731026" y="4789358"/>
            <a:ext cx="7460974" cy="2116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DF8B34-43D9-490A-8434-03FB6AEAAD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4" b="95075" l="2143" r="97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28" r="42164" b="29386"/>
          <a:stretch/>
        </p:blipFill>
        <p:spPr>
          <a:xfrm>
            <a:off x="-176557" y="0"/>
            <a:ext cx="4417253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740DDA-BAED-4C21-AF3C-E4C233AF1F05}"/>
              </a:ext>
            </a:extLst>
          </p:cNvPr>
          <p:cNvSpPr txBox="1"/>
          <p:nvPr/>
        </p:nvSpPr>
        <p:spPr>
          <a:xfrm>
            <a:off x="1669775" y="2398408"/>
            <a:ext cx="10522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কর্নেল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স্টুয়ার্ড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806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24013-9A10-4058-B149-8A685081D9DD}"/>
              </a:ext>
            </a:extLst>
          </p:cNvPr>
          <p:cNvSpPr txBox="1"/>
          <p:nvPr/>
        </p:nvSpPr>
        <p:spPr>
          <a:xfrm>
            <a:off x="1305338" y="3195106"/>
            <a:ext cx="9978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D3133-75FF-4C21-8BBC-F23DA4689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0988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BCF9C0-991E-4395-88F4-8BF4967DD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4" b="99005" l="18804" r="82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9523" y="-1391794"/>
            <a:ext cx="4380376" cy="52612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E04C87-1805-4D3A-BE91-EB3F69405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2178" y="569794"/>
            <a:ext cx="5562047" cy="417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EA40ED-D670-41D3-AE22-ABB58320A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6" b="928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35" t="12832" r="17100" b="14378"/>
          <a:stretch/>
        </p:blipFill>
        <p:spPr>
          <a:xfrm rot="5400000">
            <a:off x="10481380" y="5147381"/>
            <a:ext cx="1757063" cy="1664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34098D-3F38-4256-9D3E-9DFF53E815F6}"/>
              </a:ext>
            </a:extLst>
          </p:cNvPr>
          <p:cNvSpPr txBox="1"/>
          <p:nvPr/>
        </p:nvSpPr>
        <p:spPr>
          <a:xfrm>
            <a:off x="3321899" y="2605057"/>
            <a:ext cx="7413067" cy="286232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6A0785-6E97-4AE0-922B-92E8BCD74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29" y="2508859"/>
            <a:ext cx="2547311" cy="2955236"/>
          </a:xfrm>
          <a:prstGeom prst="ellipse">
            <a:avLst/>
          </a:prstGeom>
          <a:ln w="63500" cap="rnd">
            <a:solidFill>
              <a:srgbClr val="38835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B249EC-6094-47E0-9509-85EFB1E3CA28}"/>
              </a:ext>
            </a:extLst>
          </p:cNvPr>
          <p:cNvSpPr txBox="1"/>
          <p:nvPr/>
        </p:nvSpPr>
        <p:spPr>
          <a:xfrm>
            <a:off x="4333461" y="829714"/>
            <a:ext cx="4552826" cy="76944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92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EA40ED-D670-41D3-AE22-ABB58320A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6" b="928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35" t="12832" r="17100" b="14378"/>
          <a:stretch/>
        </p:blipFill>
        <p:spPr>
          <a:xfrm rot="5400000">
            <a:off x="10481380" y="5147381"/>
            <a:ext cx="1757063" cy="1664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CF138A-D993-48F7-A892-10C8F0376FD9}"/>
              </a:ext>
            </a:extLst>
          </p:cNvPr>
          <p:cNvSpPr txBox="1"/>
          <p:nvPr/>
        </p:nvSpPr>
        <p:spPr>
          <a:xfrm>
            <a:off x="3710609" y="2491680"/>
            <a:ext cx="7413067" cy="230832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১৮৩১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DBE73-613C-4617-BCAE-B46B30FFCA52}"/>
              </a:ext>
            </a:extLst>
          </p:cNvPr>
          <p:cNvSpPr txBox="1"/>
          <p:nvPr/>
        </p:nvSpPr>
        <p:spPr>
          <a:xfrm>
            <a:off x="4306957" y="1044910"/>
            <a:ext cx="4552826" cy="76944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F2ED8-1FFD-4A4B-82FB-9032A740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11" t="3469" r="32139" b="63842"/>
          <a:stretch/>
        </p:blipFill>
        <p:spPr>
          <a:xfrm>
            <a:off x="1266538" y="2491680"/>
            <a:ext cx="2444071" cy="2985653"/>
          </a:xfrm>
          <a:prstGeom prst="ellipse">
            <a:avLst/>
          </a:prstGeom>
          <a:ln w="63500" cap="rnd">
            <a:solidFill>
              <a:srgbClr val="38835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0955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53D50D-3A9B-4151-80D8-F52BAB4F8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82" y="1094728"/>
            <a:ext cx="3357907" cy="2504661"/>
          </a:xfrm>
          <a:prstGeom prst="snip2DiagRect">
            <a:avLst>
              <a:gd name="adj1" fmla="val 19081"/>
              <a:gd name="adj2" fmla="val 1786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5FFD63-E052-4EB6-B1E1-0041B781F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589" y="1094729"/>
            <a:ext cx="3357907" cy="2504660"/>
          </a:xfrm>
          <a:prstGeom prst="snip2DiagRect">
            <a:avLst>
              <a:gd name="adj1" fmla="val 23329"/>
              <a:gd name="adj2" fmla="val 2277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73E8CF-5F0F-4E0A-A89E-B211FCEF7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703" y="3662337"/>
            <a:ext cx="3357907" cy="2514639"/>
          </a:xfrm>
          <a:prstGeom prst="snip2DiagRect">
            <a:avLst>
              <a:gd name="adj1" fmla="val 1856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DA43ED-45E5-4139-AC01-96A2D65EA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031" y="3681441"/>
            <a:ext cx="3407333" cy="2580211"/>
          </a:xfrm>
          <a:prstGeom prst="snip2DiagRect">
            <a:avLst>
              <a:gd name="adj1" fmla="val 1849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CD0826-423D-4507-9A47-52995C08DA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250"/>
          <a:stretch/>
        </p:blipFill>
        <p:spPr>
          <a:xfrm>
            <a:off x="2749915" y="982710"/>
            <a:ext cx="7045347" cy="5752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1DC31F-986D-4A36-8F34-67190579D365}"/>
              </a:ext>
            </a:extLst>
          </p:cNvPr>
          <p:cNvSpPr txBox="1"/>
          <p:nvPr/>
        </p:nvSpPr>
        <p:spPr>
          <a:xfrm>
            <a:off x="3401907" y="22035"/>
            <a:ext cx="571540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BM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1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F8A0BA-F90F-44DD-B600-B650158C7F89}"/>
              </a:ext>
            </a:extLst>
          </p:cNvPr>
          <p:cNvSpPr/>
          <p:nvPr/>
        </p:nvSpPr>
        <p:spPr>
          <a:xfrm>
            <a:off x="1338470" y="954158"/>
            <a:ext cx="8865703" cy="47177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FC2DC-707F-4501-9273-9D5F5303696F}"/>
              </a:ext>
            </a:extLst>
          </p:cNvPr>
          <p:cNvSpPr txBox="1"/>
          <p:nvPr/>
        </p:nvSpPr>
        <p:spPr>
          <a:xfrm>
            <a:off x="1772219" y="1851105"/>
            <a:ext cx="7998204" cy="29238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GB" sz="4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800" b="1" u="sng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4800" b="1" u="sng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u="sng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GB" sz="5400" b="1" u="sng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১৮৩১ </a:t>
            </a:r>
            <a:r>
              <a:rPr lang="en-GB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 </a:t>
            </a:r>
            <a:r>
              <a:rPr lang="en-GB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GB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GB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১১৭</a:t>
            </a:r>
            <a:endParaRPr lang="en-BM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EA40ED-D670-41D3-AE22-ABB58320A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6" b="928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35" t="12832" r="17100" b="14378"/>
          <a:stretch/>
        </p:blipFill>
        <p:spPr>
          <a:xfrm rot="5400000">
            <a:off x="10481380" y="5147381"/>
            <a:ext cx="1757063" cy="1664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3173AC-2EB3-44C1-BD21-CA37E7D7EB6A}"/>
              </a:ext>
            </a:extLst>
          </p:cNvPr>
          <p:cNvSpPr txBox="1"/>
          <p:nvPr/>
        </p:nvSpPr>
        <p:spPr>
          <a:xfrm>
            <a:off x="4635406" y="342613"/>
            <a:ext cx="20730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9AACE-11D0-4937-9B4A-8C1DA90FC8D7}"/>
              </a:ext>
            </a:extLst>
          </p:cNvPr>
          <p:cNvSpPr txBox="1"/>
          <p:nvPr/>
        </p:nvSpPr>
        <p:spPr>
          <a:xfrm>
            <a:off x="894521" y="1081801"/>
            <a:ext cx="10217426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02227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E3B34-7E5F-44C0-9978-548CF725C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41" y="873057"/>
            <a:ext cx="3277057" cy="430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7CD03-684A-497E-BA8A-E32737F5FCBB}"/>
              </a:ext>
            </a:extLst>
          </p:cNvPr>
          <p:cNvSpPr txBox="1"/>
          <p:nvPr/>
        </p:nvSpPr>
        <p:spPr>
          <a:xfrm>
            <a:off x="3180959" y="2342945"/>
            <a:ext cx="9011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১১৭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390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লর্ড উইলিয়াম বেন্টিঙ্ক আজকের এই দিনে... - Shikhte Chai - শিখতে চাই |  Facebook">
            <a:extLst>
              <a:ext uri="{FF2B5EF4-FFF2-40B4-BE49-F238E27FC236}">
                <a16:creationId xmlns:a16="http://schemas.microsoft.com/office/drawing/2014/main" id="{127A94AF-E8D5-48B1-AA67-AF2E7BF1A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92" y="1100756"/>
            <a:ext cx="2149337" cy="2579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9A70D3-75E4-4FB8-8CD8-7D62B0A7A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39" y="3679961"/>
            <a:ext cx="2674453" cy="2804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EC093B-132C-4928-A555-CBD1A007D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29" y="3679961"/>
            <a:ext cx="2674453" cy="280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B774AC-7778-4BAC-BB04-225EFA5512CD}"/>
              </a:ext>
            </a:extLst>
          </p:cNvPr>
          <p:cNvSpPr txBox="1">
            <a:spLocks/>
          </p:cNvSpPr>
          <p:nvPr/>
        </p:nvSpPr>
        <p:spPr>
          <a:xfrm>
            <a:off x="1920321" y="821635"/>
            <a:ext cx="7076661" cy="1094516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বেন্টিঙ্ক</a:t>
            </a:r>
            <a:endParaRPr lang="en-BM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18C16-7207-48D3-9107-903558416838}"/>
              </a:ext>
            </a:extLst>
          </p:cNvPr>
          <p:cNvSpPr txBox="1"/>
          <p:nvPr/>
        </p:nvSpPr>
        <p:spPr>
          <a:xfrm>
            <a:off x="-10972" y="0"/>
            <a:ext cx="2950468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BM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75DDE-0C63-4D99-9497-0204BCFFFFAF}"/>
              </a:ext>
            </a:extLst>
          </p:cNvPr>
          <p:cNvSpPr txBox="1"/>
          <p:nvPr/>
        </p:nvSpPr>
        <p:spPr>
          <a:xfrm>
            <a:off x="9241532" y="0"/>
            <a:ext cx="2950468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পড়েছিলাম</a:t>
            </a:r>
            <a:endParaRPr lang="en-BM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E61143B-CE6E-4605-B4DE-CC400965C530}"/>
              </a:ext>
            </a:extLst>
          </p:cNvPr>
          <p:cNvGrpSpPr/>
          <p:nvPr/>
        </p:nvGrpSpPr>
        <p:grpSpPr>
          <a:xfrm>
            <a:off x="425265" y="1840535"/>
            <a:ext cx="2985607" cy="1080939"/>
            <a:chOff x="804516" y="2178353"/>
            <a:chExt cx="2985607" cy="1080939"/>
          </a:xfrm>
          <a:solidFill>
            <a:schemeClr val="tx1"/>
          </a:solidFill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3EE8D2-350C-47C5-9C1F-32D36DE24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  <a:grp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55AE84-512C-4E69-BAFA-176D50AC3E61}"/>
                </a:ext>
              </a:extLst>
            </p:cNvPr>
            <p:cNvSpPr txBox="1"/>
            <p:nvPr/>
          </p:nvSpPr>
          <p:spPr>
            <a:xfrm>
              <a:off x="1392383" y="2364879"/>
              <a:ext cx="2049342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মুক্তিকামী</a:t>
              </a:r>
              <a:endParaRPr lang="en-BM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C5266E-C05C-45D1-9588-1D621D707916}"/>
              </a:ext>
            </a:extLst>
          </p:cNvPr>
          <p:cNvGrpSpPr/>
          <p:nvPr/>
        </p:nvGrpSpPr>
        <p:grpSpPr>
          <a:xfrm>
            <a:off x="3771728" y="4903439"/>
            <a:ext cx="3352799" cy="963823"/>
            <a:chOff x="5259554" y="2178353"/>
            <a:chExt cx="4506394" cy="1080939"/>
          </a:xfrm>
          <a:solidFill>
            <a:schemeClr val="tx1"/>
          </a:solidFill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5B3A68-CB6A-4B76-84AA-5396E75D9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259554" y="2178353"/>
              <a:ext cx="4506394" cy="1080939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ECEED7-7298-43FD-93AE-04A33732262F}"/>
                </a:ext>
              </a:extLst>
            </p:cNvPr>
            <p:cNvSpPr txBox="1"/>
            <p:nvPr/>
          </p:nvSpPr>
          <p:spPr>
            <a:xfrm>
              <a:off x="5472081" y="2303323"/>
              <a:ext cx="4133920" cy="655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শাস্তি</a:t>
              </a:r>
              <a:r>
                <a:rPr lang="en-GB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GB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জব্দ</a:t>
              </a:r>
              <a:endParaRPr lang="en-BM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D47C3C-7787-47F6-BABB-04CD6F570611}"/>
              </a:ext>
            </a:extLst>
          </p:cNvPr>
          <p:cNvGrpSpPr/>
          <p:nvPr/>
        </p:nvGrpSpPr>
        <p:grpSpPr>
          <a:xfrm>
            <a:off x="425265" y="3343933"/>
            <a:ext cx="2985607" cy="1080939"/>
            <a:chOff x="804516" y="2178353"/>
            <a:chExt cx="2985607" cy="1080939"/>
          </a:xfrm>
          <a:solidFill>
            <a:schemeClr val="tx1"/>
          </a:solidFill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A40CD7-A10A-4950-A3E0-7BB29CA1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  <a:grpFill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E25BC0-01FF-400D-B9F9-1B13F74FAA7A}"/>
                </a:ext>
              </a:extLst>
            </p:cNvPr>
            <p:cNvSpPr txBox="1"/>
            <p:nvPr/>
          </p:nvSpPr>
          <p:spPr>
            <a:xfrm>
              <a:off x="1025274" y="2364879"/>
              <a:ext cx="254887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অমিত</a:t>
              </a:r>
              <a:r>
                <a:rPr lang="en-GB" sz="4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তেজ</a:t>
              </a:r>
              <a:endParaRPr lang="en-BM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4D0D4F-FEC7-4E8E-908C-0C00D74E310C}"/>
              </a:ext>
            </a:extLst>
          </p:cNvPr>
          <p:cNvGrpSpPr/>
          <p:nvPr/>
        </p:nvGrpSpPr>
        <p:grpSpPr>
          <a:xfrm>
            <a:off x="3771728" y="3356836"/>
            <a:ext cx="7257337" cy="868665"/>
            <a:chOff x="5259554" y="2178354"/>
            <a:chExt cx="4506394" cy="1080939"/>
          </a:xfrm>
          <a:solidFill>
            <a:schemeClr val="tx1"/>
          </a:solidFill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EBA936-C411-4489-93A6-4EF0E6434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259554" y="2178354"/>
              <a:ext cx="4506394" cy="1080939"/>
            </a:xfrm>
            <a:prstGeom prst="rect">
              <a:avLst/>
            </a:prstGeom>
            <a:grpFill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2E2FEE-C314-4BFB-AAA0-44CFB732C42F}"/>
                </a:ext>
              </a:extLst>
            </p:cNvPr>
            <p:cNvSpPr txBox="1"/>
            <p:nvPr/>
          </p:nvSpPr>
          <p:spPr>
            <a:xfrm>
              <a:off x="5857133" y="2303323"/>
              <a:ext cx="3498901" cy="7276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অসিম</a:t>
              </a:r>
              <a:r>
                <a:rPr lang="en-GB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সাহস</a:t>
              </a:r>
              <a:r>
                <a:rPr lang="en-GB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GB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অদম্য</a:t>
              </a:r>
              <a:r>
                <a:rPr lang="en-GB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endParaRPr lang="en-BM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7D187C-C619-4B6C-A592-741BAF6E1BFE}"/>
              </a:ext>
            </a:extLst>
          </p:cNvPr>
          <p:cNvGrpSpPr/>
          <p:nvPr/>
        </p:nvGrpSpPr>
        <p:grpSpPr>
          <a:xfrm>
            <a:off x="416475" y="4931373"/>
            <a:ext cx="2985607" cy="1080939"/>
            <a:chOff x="804516" y="2178353"/>
            <a:chExt cx="2985607" cy="1080939"/>
          </a:xfrm>
          <a:solidFill>
            <a:schemeClr val="tx1"/>
          </a:solidFill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EA5A5B4-EB39-4D23-A862-FBE85C7C2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04516" y="2178353"/>
              <a:ext cx="2985607" cy="1080939"/>
            </a:xfrm>
            <a:prstGeom prst="rect">
              <a:avLst/>
            </a:prstGeom>
            <a:grpFill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ACA40B-A664-4A46-B0C1-C62DCF470BAE}"/>
                </a:ext>
              </a:extLst>
            </p:cNvPr>
            <p:cNvSpPr txBox="1"/>
            <p:nvPr/>
          </p:nvSpPr>
          <p:spPr>
            <a:xfrm>
              <a:off x="1392382" y="2364879"/>
              <a:ext cx="199064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শায়েস্তা</a:t>
              </a:r>
              <a:endParaRPr lang="en-BM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609E9F-F160-4004-87E6-7345E07305AE}"/>
              </a:ext>
            </a:extLst>
          </p:cNvPr>
          <p:cNvGrpSpPr/>
          <p:nvPr/>
        </p:nvGrpSpPr>
        <p:grpSpPr>
          <a:xfrm>
            <a:off x="3722621" y="1977534"/>
            <a:ext cx="8176591" cy="897955"/>
            <a:chOff x="5259554" y="2178353"/>
            <a:chExt cx="4506394" cy="1080939"/>
          </a:xfrm>
          <a:solidFill>
            <a:schemeClr val="tx1"/>
          </a:solidFill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1BD2D22-C636-49B5-BDD1-05619B8B5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259554" y="2178353"/>
              <a:ext cx="4506394" cy="1080939"/>
            </a:xfrm>
            <a:prstGeom prst="rect">
              <a:avLst/>
            </a:prstGeom>
            <a:grpFill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477D48-AA22-4577-AB26-B29E33EC9F7F}"/>
                </a:ext>
              </a:extLst>
            </p:cNvPr>
            <p:cNvSpPr txBox="1"/>
            <p:nvPr/>
          </p:nvSpPr>
          <p:spPr>
            <a:xfrm>
              <a:off x="5449451" y="2303323"/>
              <a:ext cx="4090082" cy="7039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স্বাধীনতাকামী</a:t>
              </a:r>
              <a:endParaRPr lang="en-BM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FFD1166-0873-44A8-ABD8-29819EB1432B}"/>
              </a:ext>
            </a:extLst>
          </p:cNvPr>
          <p:cNvSpPr txBox="1">
            <a:spLocks/>
          </p:cNvSpPr>
          <p:nvPr/>
        </p:nvSpPr>
        <p:spPr>
          <a:xfrm>
            <a:off x="4136601" y="794349"/>
            <a:ext cx="3263795" cy="1080938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BM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629</TotalTime>
  <Words>379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Gothic</vt:lpstr>
      <vt:lpstr>NikoshBAN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82</cp:revision>
  <dcterms:created xsi:type="dcterms:W3CDTF">2020-09-02T18:45:39Z</dcterms:created>
  <dcterms:modified xsi:type="dcterms:W3CDTF">2021-01-30T14:54:59Z</dcterms:modified>
</cp:coreProperties>
</file>