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9" r:id="rId2"/>
    <p:sldId id="263" r:id="rId3"/>
    <p:sldId id="264" r:id="rId4"/>
    <p:sldId id="324" r:id="rId5"/>
    <p:sldId id="314" r:id="rId6"/>
    <p:sldId id="299" r:id="rId7"/>
    <p:sldId id="286" r:id="rId8"/>
    <p:sldId id="316" r:id="rId9"/>
    <p:sldId id="303" r:id="rId10"/>
    <p:sldId id="304" r:id="rId11"/>
    <p:sldId id="318" r:id="rId12"/>
    <p:sldId id="313" r:id="rId13"/>
    <p:sldId id="320" r:id="rId14"/>
    <p:sldId id="306" r:id="rId15"/>
    <p:sldId id="323" r:id="rId16"/>
    <p:sldId id="307" r:id="rId17"/>
    <p:sldId id="305" r:id="rId18"/>
    <p:sldId id="319" r:id="rId19"/>
    <p:sldId id="26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2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66CC"/>
    <a:srgbClr val="ED119E"/>
    <a:srgbClr val="000099"/>
    <a:srgbClr val="FFCC00"/>
    <a:srgbClr val="008000"/>
    <a:srgbClr val="100B6F"/>
    <a:srgbClr val="FAFAFA"/>
    <a:srgbClr val="FF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8F182-F185-45B6-B511-6FE21D68AEB7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9BA54-5D77-423C-9EE4-3674E03EE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2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9BA54-5D77-423C-9EE4-3674E03EE7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5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F942-9FA4-455E-8109-8E20ABA1164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92DF-859B-4BC6-B150-D85C599A9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F942-9FA4-455E-8109-8E20ABA1164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92DF-859B-4BC6-B150-D85C599A9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19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F942-9FA4-455E-8109-8E20ABA1164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92DF-859B-4BC6-B150-D85C599A9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8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F942-9FA4-455E-8109-8E20ABA1164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92DF-859B-4BC6-B150-D85C599A9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F942-9FA4-455E-8109-8E20ABA1164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92DF-859B-4BC6-B150-D85C599A9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1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F942-9FA4-455E-8109-8E20ABA1164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92DF-859B-4BC6-B150-D85C599A9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3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F942-9FA4-455E-8109-8E20ABA1164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92DF-859B-4BC6-B150-D85C599A9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2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F942-9FA4-455E-8109-8E20ABA1164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92DF-859B-4BC6-B150-D85C599A9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7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F942-9FA4-455E-8109-8E20ABA1164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92DF-859B-4BC6-B150-D85C599A9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F942-9FA4-455E-8109-8E20ABA1164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92DF-859B-4BC6-B150-D85C599A9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0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F942-9FA4-455E-8109-8E20ABA1164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92DF-859B-4BC6-B150-D85C599A9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6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BF942-9FA4-455E-8109-8E20ABA1164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A92DF-859B-4BC6-B150-D85C599A9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2.gif"/><Relationship Id="rId3" Type="http://schemas.microsoft.com/office/2007/relationships/hdphoto" Target="../media/hdphoto7.wdp"/><Relationship Id="rId7" Type="http://schemas.openxmlformats.org/officeDocument/2006/relationships/image" Target="../media/image9.png"/><Relationship Id="rId12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11" Type="http://schemas.openxmlformats.org/officeDocument/2006/relationships/image" Target="../media/image14.png"/><Relationship Id="rId5" Type="http://schemas.microsoft.com/office/2007/relationships/hdphoto" Target="../media/hdphoto8.wdp"/><Relationship Id="rId10" Type="http://schemas.openxmlformats.org/officeDocument/2006/relationships/image" Target="../media/image13.png"/><Relationship Id="rId4" Type="http://schemas.openxmlformats.org/officeDocument/2006/relationships/image" Target="../media/image19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gif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microsoft.com/office/2007/relationships/hdphoto" Target="../media/hdphoto4.wdp"/><Relationship Id="rId15" Type="http://schemas.microsoft.com/office/2007/relationships/hdphoto" Target="../media/hdphoto6.wdp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gif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B61708-1EAA-4F8F-B111-3A09021BEE53}"/>
              </a:ext>
            </a:extLst>
          </p:cNvPr>
          <p:cNvSpPr txBox="1"/>
          <p:nvPr/>
        </p:nvSpPr>
        <p:spPr>
          <a:xfrm>
            <a:off x="2902857" y="2980872"/>
            <a:ext cx="6371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lgerian" panose="04020705040A02060702" pitchFamily="82" charset="0"/>
              </a:rPr>
              <a:t>আজকের</a:t>
            </a:r>
            <a:r>
              <a:rPr lang="en-US" sz="4400" b="1" dirty="0">
                <a:latin typeface="Algerian" panose="04020705040A02060702" pitchFamily="82" charset="0"/>
              </a:rPr>
              <a:t> </a:t>
            </a:r>
            <a:r>
              <a:rPr lang="en-US" sz="4400" b="1" dirty="0" err="1">
                <a:latin typeface="Algerian" panose="04020705040A02060702" pitchFamily="82" charset="0"/>
              </a:rPr>
              <a:t>পাঠে</a:t>
            </a:r>
            <a:r>
              <a:rPr lang="en-US" sz="4400" b="1" dirty="0">
                <a:latin typeface="Algerian" panose="04020705040A02060702" pitchFamily="82" charset="0"/>
              </a:rPr>
              <a:t> </a:t>
            </a:r>
            <a:r>
              <a:rPr lang="en-US" sz="4400" b="1" dirty="0" err="1">
                <a:latin typeface="Algerian" panose="04020705040A02060702" pitchFamily="82" charset="0"/>
              </a:rPr>
              <a:t>স্বাগতম</a:t>
            </a:r>
            <a:endParaRPr lang="en-US" sz="4400" b="1" dirty="0">
              <a:latin typeface="Algerian" panose="04020705040A02060702" pitchFamily="8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A7B8CA-D982-428B-9549-AAC1E00E74F5}"/>
              </a:ext>
            </a:extLst>
          </p:cNvPr>
          <p:cNvGrpSpPr/>
          <p:nvPr/>
        </p:nvGrpSpPr>
        <p:grpSpPr>
          <a:xfrm>
            <a:off x="2649172" y="0"/>
            <a:ext cx="7357480" cy="3367314"/>
            <a:chOff x="2423885" y="0"/>
            <a:chExt cx="7357480" cy="336731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C3ED64C-7946-427E-AEEA-34D95D4E3B70}"/>
                </a:ext>
              </a:extLst>
            </p:cNvPr>
            <p:cNvSpPr/>
            <p:nvPr/>
          </p:nvSpPr>
          <p:spPr>
            <a:xfrm>
              <a:off x="2423885" y="3312886"/>
              <a:ext cx="7344229" cy="5442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51E92A2-45FF-4C31-8CE2-70A71B57121A}"/>
                </a:ext>
              </a:extLst>
            </p:cNvPr>
            <p:cNvSpPr/>
            <p:nvPr/>
          </p:nvSpPr>
          <p:spPr>
            <a:xfrm>
              <a:off x="2437136" y="0"/>
              <a:ext cx="7344229" cy="328567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4BA5806-A40D-4D1C-BA07-745DD3A7FC4B}"/>
              </a:ext>
            </a:extLst>
          </p:cNvPr>
          <p:cNvGrpSpPr/>
          <p:nvPr/>
        </p:nvGrpSpPr>
        <p:grpSpPr>
          <a:xfrm flipV="1">
            <a:off x="2649171" y="3285672"/>
            <a:ext cx="7344229" cy="3514255"/>
            <a:chOff x="2423885" y="204367"/>
            <a:chExt cx="7344229" cy="336381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50A7A09-037D-420C-B27F-39DA45ACCD2B}"/>
                </a:ext>
              </a:extLst>
            </p:cNvPr>
            <p:cNvSpPr/>
            <p:nvPr/>
          </p:nvSpPr>
          <p:spPr>
            <a:xfrm>
              <a:off x="2423885" y="3513758"/>
              <a:ext cx="7344229" cy="5442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1BA226-7D84-42FD-A786-01D36C176C7C}"/>
                </a:ext>
              </a:extLst>
            </p:cNvPr>
            <p:cNvSpPr/>
            <p:nvPr/>
          </p:nvSpPr>
          <p:spPr>
            <a:xfrm>
              <a:off x="2423885" y="204367"/>
              <a:ext cx="7344229" cy="328567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CFC533C-E72A-4D77-93F4-F22A7505B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871" y="0"/>
            <a:ext cx="1784129" cy="107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5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2805E06C-A78B-4D89-8280-0A189B230A68}"/>
              </a:ext>
            </a:extLst>
          </p:cNvPr>
          <p:cNvGrpSpPr/>
          <p:nvPr/>
        </p:nvGrpSpPr>
        <p:grpSpPr>
          <a:xfrm>
            <a:off x="11679379" y="3051458"/>
            <a:ext cx="512621" cy="755078"/>
            <a:chOff x="1" y="3051458"/>
            <a:chExt cx="512621" cy="755078"/>
          </a:xfrm>
          <a:solidFill>
            <a:srgbClr val="FFC000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E9669F-3B90-4EAF-8C8C-B696EADF9D70}"/>
                </a:ext>
              </a:extLst>
            </p:cNvPr>
            <p:cNvSpPr/>
            <p:nvPr/>
          </p:nvSpPr>
          <p:spPr>
            <a:xfrm>
              <a:off x="1" y="3051463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B7987AA-91D8-4FC5-A85C-1B80AD1715ED}"/>
                </a:ext>
              </a:extLst>
            </p:cNvPr>
            <p:cNvSpPr/>
            <p:nvPr/>
          </p:nvSpPr>
          <p:spPr>
            <a:xfrm>
              <a:off x="193966" y="3051461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037D252-0A4A-4C28-A255-781E93FB163C}"/>
                </a:ext>
              </a:extLst>
            </p:cNvPr>
            <p:cNvSpPr/>
            <p:nvPr/>
          </p:nvSpPr>
          <p:spPr>
            <a:xfrm>
              <a:off x="401786" y="3051458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F7FD879-29AF-4AFE-B85D-73976F2B4272}"/>
              </a:ext>
            </a:extLst>
          </p:cNvPr>
          <p:cNvGrpSpPr/>
          <p:nvPr/>
        </p:nvGrpSpPr>
        <p:grpSpPr>
          <a:xfrm>
            <a:off x="0" y="0"/>
            <a:ext cx="1939636" cy="6858000"/>
            <a:chOff x="0" y="0"/>
            <a:chExt cx="1939636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3B52173-37EC-41CF-A241-5FAA92904DD5}"/>
                </a:ext>
              </a:extLst>
            </p:cNvPr>
            <p:cNvSpPr/>
            <p:nvPr/>
          </p:nvSpPr>
          <p:spPr>
            <a:xfrm>
              <a:off x="0" y="0"/>
              <a:ext cx="651164" cy="6858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FBE79B1-C6FC-4D64-8BE3-5395FBFA9C0A}"/>
                </a:ext>
              </a:extLst>
            </p:cNvPr>
            <p:cNvSpPr/>
            <p:nvPr/>
          </p:nvSpPr>
          <p:spPr>
            <a:xfrm>
              <a:off x="0" y="0"/>
              <a:ext cx="1939636" cy="56803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C8F62BB-3368-42CC-BC1D-7EC575D149F3}"/>
                </a:ext>
              </a:extLst>
            </p:cNvPr>
            <p:cNvSpPr/>
            <p:nvPr/>
          </p:nvSpPr>
          <p:spPr>
            <a:xfrm>
              <a:off x="0" y="6284701"/>
              <a:ext cx="1939636" cy="56803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A84A2A3-01C1-4F08-A855-F875C5D32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0531" y="2619611"/>
            <a:ext cx="2385020" cy="276124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B4F0924-F08F-441D-B9F6-E981978F50FE}"/>
              </a:ext>
            </a:extLst>
          </p:cNvPr>
          <p:cNvGrpSpPr/>
          <p:nvPr/>
        </p:nvGrpSpPr>
        <p:grpSpPr>
          <a:xfrm>
            <a:off x="1165302" y="1201646"/>
            <a:ext cx="2635477" cy="807548"/>
            <a:chOff x="1124168" y="1263648"/>
            <a:chExt cx="2635477" cy="80754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9C8B3A0-1F01-48F3-BD00-28406BDAB5F7}"/>
                </a:ext>
              </a:extLst>
            </p:cNvPr>
            <p:cNvSpPr/>
            <p:nvPr/>
          </p:nvSpPr>
          <p:spPr>
            <a:xfrm>
              <a:off x="1124168" y="1263648"/>
              <a:ext cx="2635477" cy="807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440D40B-D3F3-4D7A-B5F1-F5A5BDD08D2C}"/>
                </a:ext>
              </a:extLst>
            </p:cNvPr>
            <p:cNvSpPr txBox="1"/>
            <p:nvPr/>
          </p:nvSpPr>
          <p:spPr>
            <a:xfrm>
              <a:off x="1192427" y="1375034"/>
              <a:ext cx="245916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b="1" dirty="0" err="1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মুখে</a:t>
              </a:r>
              <a:r>
                <a:rPr lang="en-US" sz="3600" b="1" dirty="0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মুখে</a:t>
              </a:r>
              <a:r>
                <a:rPr lang="en-US" sz="3600" b="1" dirty="0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বলি</a:t>
              </a:r>
              <a:r>
                <a:rPr lang="en-US" sz="3600" b="1" dirty="0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F0B66D5-95D4-48DA-A654-C8237E40DAF7}"/>
              </a:ext>
            </a:extLst>
          </p:cNvPr>
          <p:cNvSpPr txBox="1"/>
          <p:nvPr/>
        </p:nvSpPr>
        <p:spPr>
          <a:xfrm>
            <a:off x="5784270" y="2705719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0717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28000">
              <a:srgbClr val="00B0F0"/>
            </a:gs>
            <a:gs pos="61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Banana Tree PNG Images, Free Transparent Banana Tree Download - KindPNG">
            <a:extLst>
              <a:ext uri="{FF2B5EF4-FFF2-40B4-BE49-F238E27FC236}">
                <a16:creationId xmlns:a16="http://schemas.microsoft.com/office/drawing/2014/main" id="{FCB52D1C-4591-45A3-B42E-29E308237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21" y="-47422"/>
            <a:ext cx="3777432" cy="498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ঘাসের সীমানা png | PNGEgg">
            <a:extLst>
              <a:ext uri="{FF2B5EF4-FFF2-40B4-BE49-F238E27FC236}">
                <a16:creationId xmlns:a16="http://schemas.microsoft.com/office/drawing/2014/main" id="{ABC856D5-E929-4240-A95B-A1D066AC3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82" y="3400107"/>
            <a:ext cx="6121782" cy="135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ঘাসের সীমানা png | PNGEgg">
            <a:extLst>
              <a:ext uri="{FF2B5EF4-FFF2-40B4-BE49-F238E27FC236}">
                <a16:creationId xmlns:a16="http://schemas.microsoft.com/office/drawing/2014/main" id="{98AFC436-6DF0-4484-91B5-05168CED9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3465335"/>
            <a:ext cx="6121782" cy="135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Bee GIF | Gfycat">
            <a:extLst>
              <a:ext uri="{FF2B5EF4-FFF2-40B4-BE49-F238E27FC236}">
                <a16:creationId xmlns:a16="http://schemas.microsoft.com/office/drawing/2014/main" id="{982B5484-BEE9-4921-9A4C-0534110DA9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45" y="1899791"/>
            <a:ext cx="1904762" cy="190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D8520A-5B3F-4CE2-B0F2-FD257A27B6BF}"/>
              </a:ext>
            </a:extLst>
          </p:cNvPr>
          <p:cNvSpPr/>
          <p:nvPr/>
        </p:nvSpPr>
        <p:spPr>
          <a:xfrm>
            <a:off x="0" y="5366163"/>
            <a:ext cx="12192000" cy="14772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959EB1-9047-48B9-B400-D39549E4C375}"/>
              </a:ext>
            </a:extLst>
          </p:cNvPr>
          <p:cNvGrpSpPr/>
          <p:nvPr/>
        </p:nvGrpSpPr>
        <p:grpSpPr>
          <a:xfrm>
            <a:off x="467328" y="6073471"/>
            <a:ext cx="11300997" cy="154329"/>
            <a:chOff x="453681" y="5991583"/>
            <a:chExt cx="11163322" cy="20830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FBA0B1D-2738-4639-8BDD-CDF1F3E6EB99}"/>
                </a:ext>
              </a:extLst>
            </p:cNvPr>
            <p:cNvSpPr/>
            <p:nvPr/>
          </p:nvSpPr>
          <p:spPr>
            <a:xfrm>
              <a:off x="453681" y="6009759"/>
              <a:ext cx="970671" cy="175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099E00-1824-4DD2-B968-1B20EBC0E03A}"/>
                </a:ext>
              </a:extLst>
            </p:cNvPr>
            <p:cNvSpPr/>
            <p:nvPr/>
          </p:nvSpPr>
          <p:spPr>
            <a:xfrm>
              <a:off x="3832295" y="6024045"/>
              <a:ext cx="970671" cy="175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C9D76B-013C-4738-BD5A-624DAA01F441}"/>
                </a:ext>
              </a:extLst>
            </p:cNvPr>
            <p:cNvSpPr/>
            <p:nvPr/>
          </p:nvSpPr>
          <p:spPr>
            <a:xfrm>
              <a:off x="2091401" y="6009759"/>
              <a:ext cx="970671" cy="175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02A8620-7F87-4FA6-992C-F9AF933D84D6}"/>
                </a:ext>
              </a:extLst>
            </p:cNvPr>
            <p:cNvSpPr/>
            <p:nvPr/>
          </p:nvSpPr>
          <p:spPr>
            <a:xfrm>
              <a:off x="5580211" y="5991731"/>
              <a:ext cx="970671" cy="175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95EF1D-40BA-4D26-B2E7-FD5F670552AA}"/>
                </a:ext>
              </a:extLst>
            </p:cNvPr>
            <p:cNvSpPr/>
            <p:nvPr/>
          </p:nvSpPr>
          <p:spPr>
            <a:xfrm>
              <a:off x="7433648" y="6009463"/>
              <a:ext cx="970671" cy="175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2DE5732-9AAF-4C08-BD2F-E8445D87E2E2}"/>
                </a:ext>
              </a:extLst>
            </p:cNvPr>
            <p:cNvSpPr/>
            <p:nvPr/>
          </p:nvSpPr>
          <p:spPr>
            <a:xfrm>
              <a:off x="9100664" y="5991583"/>
              <a:ext cx="970671" cy="175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846A92-C1FF-44F3-BEDD-BFC421FDD9B3}"/>
                </a:ext>
              </a:extLst>
            </p:cNvPr>
            <p:cNvSpPr/>
            <p:nvPr/>
          </p:nvSpPr>
          <p:spPr>
            <a:xfrm>
              <a:off x="10646332" y="5991583"/>
              <a:ext cx="970671" cy="175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0" name="Picture 6" descr="Grass Images, Stock Photos &amp; Vectors | Shutterstock">
            <a:extLst>
              <a:ext uri="{FF2B5EF4-FFF2-40B4-BE49-F238E27FC236}">
                <a16:creationId xmlns:a16="http://schemas.microsoft.com/office/drawing/2014/main" id="{BC7F4938-5125-42B7-AAF2-D8F25FFE3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052"/>
          <a:stretch/>
        </p:blipFill>
        <p:spPr bwMode="auto">
          <a:xfrm>
            <a:off x="0" y="4144775"/>
            <a:ext cx="12192000" cy="151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lipart tree, Picture #190172 clipart tree">
            <a:extLst>
              <a:ext uri="{FF2B5EF4-FFF2-40B4-BE49-F238E27FC236}">
                <a16:creationId xmlns:a16="http://schemas.microsoft.com/office/drawing/2014/main" id="{0F61D8E9-47D6-4014-AB2A-E6048985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090" y="14582"/>
            <a:ext cx="5243347" cy="498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8B4AE6-EAF9-4852-BD93-BFBE246398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404" y="4984094"/>
            <a:ext cx="1701206" cy="16936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287881A-1101-4953-B9E8-E5F99632B7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2266" y="4278688"/>
            <a:ext cx="2539683" cy="190476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835769F-5544-440A-A223-ECEA4ECA4C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630">
            <a:off x="12264974" y="860401"/>
            <a:ext cx="903524" cy="9035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0CF86F9-28C3-4843-BA5B-1BB126D9EC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630">
            <a:off x="13226976" y="959494"/>
            <a:ext cx="903524" cy="9035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F1420C6-89B8-4BFD-82B7-F7DF1E4AE9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630">
            <a:off x="12846512" y="391154"/>
            <a:ext cx="903524" cy="9035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3FCE90D-3950-4B2D-88E6-DF280AC996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630" flipH="1">
            <a:off x="-1239586" y="1273213"/>
            <a:ext cx="1118813" cy="1086687"/>
          </a:xfrm>
          <a:prstGeom prst="rect">
            <a:avLst/>
          </a:prstGeom>
        </p:spPr>
      </p:pic>
      <p:pic>
        <p:nvPicPr>
          <p:cNvPr id="1028" name="Picture 4" descr="ArtStation - Mediscade, Sylvia wilson">
            <a:extLst>
              <a:ext uri="{FF2B5EF4-FFF2-40B4-BE49-F238E27FC236}">
                <a16:creationId xmlns:a16="http://schemas.microsoft.com/office/drawing/2014/main" id="{91ED6117-2D53-4D27-9844-B7416CE19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708" y="3400107"/>
            <a:ext cx="1685407" cy="168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02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-1.34792 0.00185 " pathEditMode="relative" rAng="0" ptsTypes="AA">
                                      <p:cBhvr>
                                        <p:cTn id="6" dur="7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9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75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1.21966 -0.0125 " pathEditMode="relative" rAng="0" ptsTypes="AA">
                                      <p:cBhvr>
                                        <p:cTn id="9" dur="10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77" y="-62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2.91667E-6 0.00023 L 0.02708 -0.00996 C 0.02864 -0.01065 0.03008 -0.01158 0.03138 -0.01204 C 0.04218 -0.01598 0.03411 -0.01227 0.04596 -0.01598 C 0.04778 -0.01644 0.04909 -0.01736 0.05065 -0.01806 C 0.06263 -0.01736 0.07461 -0.01783 0.08672 -0.01598 C 0.08958 -0.01574 0.09114 -0.01297 0.09388 -0.01204 L 0.09856 -0.00996 C 0.09974 -0.0088 0.10104 -0.00718 0.1026 -0.00602 C 0.10377 -0.00533 0.10534 -0.0051 0.10599 -0.00417 C 0.10716 -0.00278 0.11341 0.00486 0.11406 0.00578 C 0.11523 0.00764 0.11614 0.00995 0.11679 0.0118 C 0.12018 0.0162 0.12148 0.0162 0.12487 0.0199 C 0.12617 0.02106 0.12643 0.02268 0.12773 0.02384 C 0.1289 0.02477 0.13047 0.02477 0.13112 0.02569 C 0.13229 0.02685 0.13294 0.0287 0.1345 0.02986 C 0.13567 0.03078 0.13724 0.03102 0.13854 0.03171 C 0.14192 0.0368 0.14479 0.04328 0.14909 0.0456 C 0.15677 0.05023 0.14687 0.04421 0.15677 0.05162 C 0.15781 0.05254 0.15872 0.05277 0.15963 0.0537 C 0.1612 0.05486 0.16276 0.05648 0.16432 0.05764 C 0.16523 0.05833 0.1664 0.05879 0.16771 0.05972 C 0.17981 0.06967 0.172 0.06597 0.1819 0.06967 C 0.18346 0.07083 0.18502 0.07199 0.18633 0.07361 C 0.18776 0.07477 0.1888 0.07662 0.18997 0.07754 C 0.19127 0.0787 0.1931 0.0787 0.1944 0.07963 C 0.19557 0.08009 0.19648 0.08102 0.19778 0.08148 C 0.20052 0.08287 0.20364 0.08379 0.20638 0.08541 C 0.20768 0.08611 0.20885 0.0868 0.20989 0.0875 C 0.21133 0.08819 0.21263 0.08865 0.21419 0.08958 C 0.21979 0.09236 0.22409 0.09629 0.22968 0.09745 C 0.23528 0.09838 0.24023 0.09884 0.24544 0.09953 C 0.247 0.1 0.2483 0.10139 0.24987 0.10139 C 0.2858 0.10139 0.27682 0.10486 0.29323 0.09745 L 0.30221 0.08958 C 0.30351 0.08819 0.30508 0.08634 0.30651 0.08541 C 0.30963 0.08379 0.31276 0.08194 0.31562 0.07963 C 0.31653 0.07847 0.31771 0.07662 0.31862 0.07546 C 0.32018 0.07407 0.32513 0.07222 0.32669 0.07152 C 0.34505 0.05277 0.32708 0.06967 0.33919 0.06157 C 0.34062 0.06065 0.34192 0.05879 0.34349 0.05764 C 0.3444 0.05671 0.3457 0.05625 0.34661 0.05555 C 0.34778 0.0544 0.3487 0.05254 0.35 0.05162 C 0.35273 0.04977 0.35872 0.04768 0.35872 0.04791 C 0.35989 0.04629 0.3612 0.04467 0.36211 0.04375 C 0.36328 0.04282 0.36419 0.04236 0.36549 0.04166 C 0.36797 0.04027 0.3707 0.03912 0.37356 0.03773 C 0.38841 0.03842 0.40364 0.03796 0.41875 0.03981 C 0.42096 0.04004 0.42278 0.04259 0.42474 0.04375 C 0.4358 0.04977 0.42435 0.04074 0.43685 0.04977 C 0.43828 0.05069 0.43984 0.05208 0.44114 0.0537 C 0.44362 0.05602 0.44518 0.06018 0.44791 0.06157 C 0.44883 0.06227 0.45013 0.0625 0.4513 0.06365 C 0.45351 0.06597 0.45534 0.07014 0.45794 0.07152 C 0.46159 0.07384 0.46185 0.07361 0.46562 0.07754 C 0.47187 0.08379 0.46627 0.07986 0.47239 0.08356 C 0.48021 0.09282 0.47031 0.08217 0.48138 0.08958 C 0.48268 0.09027 0.48333 0.09259 0.4845 0.09352 C 0.48919 0.09652 0.49544 0.09537 0.5 0.09537 L 0.5 0.0956 L 0.4914 0.09352 C 0.49388 0.09004 0.49661 0.08703 0.49909 0.08356 C 0.50039 0.08171 0.5013 0.07916 0.50221 0.07754 C 0.50807 0.06944 0.50716 0.0706 0.5125 0.06759 C 0.51497 0.06319 0.51614 0.06041 0.51927 0.05764 C 0.52018 0.05671 0.52148 0.05625 0.52265 0.05555 C 0.52422 0.0537 0.52825 0.04768 0.53008 0.0456 C 0.5332 0.04282 0.53606 0.04027 0.53906 0.03773 C 0.54101 0.03611 0.54284 0.03541 0.54466 0.03379 C 0.54596 0.03264 0.54661 0.03078 0.54804 0.02986 C 0.54935 0.0287 0.55091 0.02847 0.55247 0.02777 C 0.55455 0.02662 0.55677 0.025 0.55898 0.02384 L 0.56263 0.02176 C 0.57109 0.0118 0.56054 0.02361 0.57044 0.01574 C 0.57161 0.01481 0.57265 0.01273 0.57356 0.0118 C 0.57539 0.01041 0.58216 0.00856 0.58372 0.00787 C 0.58593 0.00671 0.58815 0.00486 0.59023 0.00393 L 0.59466 0.00185 C 0.61015 0.00254 0.62526 0.00254 0.64023 0.00393 C 0.6414 0.00393 0.64231 0.00532 0.64362 0.00578 C 0.64518 0.00671 0.64674 0.00717 0.64791 0.00787 C 0.64922 0.00926 0.65013 0.01111 0.6513 0.0118 C 0.65377 0.01319 0.65599 0.01319 0.6582 0.01389 C 0.66002 0.01435 0.66224 0.01504 0.6638 0.01574 C 0.66497 0.01643 0.66588 0.01713 0.66718 0.01782 C 0.67122 0.02037 0.67526 0.02407 0.67929 0.02569 C 0.68177 0.02685 0.6845 0.02708 0.68698 0.02777 C 0.6944 0.0324 0.68515 0.02685 0.69596 0.03171 C 0.69687 0.03217 0.69817 0.0331 0.69909 0.03379 L 0.76263 0.03171 C 0.76575 0.03148 0.77812 0.02639 0.77942 0.02569 C 0.7806 0.02523 0.78151 0.02407 0.78281 0.02384 C 0.7862 0.02268 0.78997 0.02245 0.79401 0.02176 L 0.80078 0.01782 C 0.80169 0.01713 0.80299 0.01666 0.8039 0.01574 C 0.80547 0.01458 0.80664 0.01273 0.8082 0.0118 C 0.81224 0.00949 0.8138 0.01088 0.81718 0.00787 C 0.81849 0.00671 0.8194 0.00486 0.82057 0.00393 C 0.82278 0.00185 0.82708 0.00069 0.82929 2.96296E-6 C 0.83424 -0.00602 0.83919 -0.01273 0.84518 -0.01598 C 0.84635 -0.01667 0.84765 -0.01713 0.84856 -0.01806 C 0.84974 -0.01922 0.85065 -0.02084 0.85195 -0.02199 C 0.85286 -0.02292 0.85416 -0.02315 0.85508 -0.02408 C 0.8582 -0.02639 0.86067 -0.03056 0.86406 -0.03195 C 0.86562 -0.03264 0.86679 -0.0331 0.86836 -0.03403 C 0.87174 -0.03588 0.87825 -0.03982 0.87825 -0.03959 C 0.90026 -0.03935 0.922 -0.03982 0.94401 -0.03797 C 0.94557 -0.03773 0.94622 -0.03496 0.94739 -0.03403 C 0.95091 -0.03148 0.95742 -0.02801 0.95742 -0.02778 C 0.95859 -0.02593 0.95924 -0.02338 0.9608 -0.02199 C 0.96263 -0.01991 0.96731 -0.01806 0.96731 -0.01783 C 0.97005 -0.01482 0.972 -0.01227 0.975 -0.00996 C 0.97656 -0.00903 0.97812 -0.00903 0.97942 -0.0081 C 0.98125 -0.00695 0.98281 -0.00556 0.98437 -0.00417 C 0.98554 -0.00301 0.98646 -0.00093 0.9875 2.96296E-6 C 0.98932 0.00115 0.99114 0.00115 0.99297 0.00185 C 0.99674 0.00509 0.99739 0.00602 1.00078 0.00787 C 1.00351 0.00926 1.00664 0.01041 1.00976 0.0118 C 1.01133 0.0125 1.01289 0.01296 1.01406 0.01389 C 1.01758 0.01574 1.01901 0.01713 1.02304 0.01782 C 1.02838 0.01875 1.03359 0.01921 1.03854 0.0199 L 1.04414 0.02176 C 1.04635 0.02245 1.04856 0.02291 1.05065 0.02384 C 1.05195 0.0243 1.05286 0.02569 1.05416 0.02569 C 1.06901 0.02754 1.08385 0.02847 1.0987 0.02986 C 1.1 0.03102 1.10065 0.03356 1.10221 0.03379 C 1.11575 0.03426 1.12981 0.03333 1.1431 0.03171 C 1.14557 0.03148 1.14778 0.02847 1.14987 0.02777 C 1.15364 0.02639 1.15612 0.02569 1.15976 0.02384 C 1.16106 0.02315 1.16198 0.02245 1.16328 0.02176 L 1.1664 0.01782 L 1.1664 0.01805 " pathEditMode="relative" rAng="0" ptsTypes="AAAAAAAAAAAAAAAAAAAAAAAAAAAAAAAAAAAAAAAAAAAAAAAAAAAAAAAAAAAAAAAAAAAAAAAAAAAAAAAAAAAAAAAAAAAAAAAAAAAAAAAAAAAAAAAAAAAAAAAAAAAAAAAAAAAAA">
                                      <p:cBhvr>
                                        <p:cTn id="11" dur="9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20" y="310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1.07214 -0.10555 " pathEditMode="relative" rAng="0" ptsTypes="AA">
                                      <p:cBhvr>
                                        <p:cTn id="1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07" y="-527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55 0.01597 L -1.18438 0.03102 " pathEditMode="relative" rAng="0" ptsTypes="AA">
                                      <p:cBhvr>
                                        <p:cTn id="15" dur="1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41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25 -4.81481E-6 " pathEditMode="relative" rAng="0" ptsTypes="AA">
                                      <p:cBhvr>
                                        <p:cTn id="19" dur="10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-1.22722 -0.15903 " pathEditMode="relative" rAng="0" ptsTypes="AA">
                                      <p:cBhvr>
                                        <p:cTn id="21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67" y="-796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1.11028 -0.00023 " pathEditMode="relative" rAng="0" ptsTypes="AA">
                                      <p:cBhvr>
                                        <p:cTn id="23" dur="1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0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A30AC07-A593-4A90-9993-DC594790B975}"/>
              </a:ext>
            </a:extLst>
          </p:cNvPr>
          <p:cNvGrpSpPr/>
          <p:nvPr/>
        </p:nvGrpSpPr>
        <p:grpSpPr>
          <a:xfrm>
            <a:off x="11679379" y="3051458"/>
            <a:ext cx="512621" cy="755078"/>
            <a:chOff x="1" y="3051458"/>
            <a:chExt cx="512621" cy="755078"/>
          </a:xfrm>
          <a:solidFill>
            <a:srgbClr val="FFC000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C67243B-A88C-455D-84B0-E4F9772E8B4C}"/>
                </a:ext>
              </a:extLst>
            </p:cNvPr>
            <p:cNvSpPr/>
            <p:nvPr/>
          </p:nvSpPr>
          <p:spPr>
            <a:xfrm>
              <a:off x="1" y="3051463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556E824-A1B4-47D9-8297-DF3E921F1A70}"/>
                </a:ext>
              </a:extLst>
            </p:cNvPr>
            <p:cNvSpPr/>
            <p:nvPr/>
          </p:nvSpPr>
          <p:spPr>
            <a:xfrm>
              <a:off x="193966" y="3051461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BBFD31B-3D9C-4FBA-A842-C83768DFD4B5}"/>
                </a:ext>
              </a:extLst>
            </p:cNvPr>
            <p:cNvSpPr/>
            <p:nvPr/>
          </p:nvSpPr>
          <p:spPr>
            <a:xfrm>
              <a:off x="401786" y="3051458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922D2D-E26D-4011-912C-0A2951582939}"/>
              </a:ext>
            </a:extLst>
          </p:cNvPr>
          <p:cNvGrpSpPr/>
          <p:nvPr/>
        </p:nvGrpSpPr>
        <p:grpSpPr>
          <a:xfrm>
            <a:off x="0" y="0"/>
            <a:ext cx="1939636" cy="6858000"/>
            <a:chOff x="0" y="0"/>
            <a:chExt cx="1939636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4BD623-1ADE-48B6-974F-81C150366DBA}"/>
                </a:ext>
              </a:extLst>
            </p:cNvPr>
            <p:cNvSpPr/>
            <p:nvPr/>
          </p:nvSpPr>
          <p:spPr>
            <a:xfrm>
              <a:off x="0" y="0"/>
              <a:ext cx="651164" cy="6858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4E4D4AA-9B35-4473-B38A-D7F6BD9FEEA4}"/>
                </a:ext>
              </a:extLst>
            </p:cNvPr>
            <p:cNvSpPr/>
            <p:nvPr/>
          </p:nvSpPr>
          <p:spPr>
            <a:xfrm>
              <a:off x="0" y="0"/>
              <a:ext cx="1939636" cy="56803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C31E13-DEC8-475B-B64C-1345098B8BDE}"/>
                </a:ext>
              </a:extLst>
            </p:cNvPr>
            <p:cNvSpPr/>
            <p:nvPr/>
          </p:nvSpPr>
          <p:spPr>
            <a:xfrm>
              <a:off x="0" y="6284701"/>
              <a:ext cx="1939636" cy="56803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4" descr="Bee booty dance by Svetlana Konycheva on Dribbble">
            <a:extLst>
              <a:ext uri="{FF2B5EF4-FFF2-40B4-BE49-F238E27FC236}">
                <a16:creationId xmlns:a16="http://schemas.microsoft.com/office/drawing/2014/main" id="{6879C9C8-411F-4466-A180-721B00FDFD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4" y="56443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378809-1A42-4BA9-A52E-435D0DBA987D}"/>
              </a:ext>
            </a:extLst>
          </p:cNvPr>
          <p:cNvSpPr txBox="1"/>
          <p:nvPr/>
        </p:nvSpPr>
        <p:spPr>
          <a:xfrm>
            <a:off x="8577772" y="2874996"/>
            <a:ext cx="3101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77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2805E06C-A78B-4D89-8280-0A189B230A68}"/>
              </a:ext>
            </a:extLst>
          </p:cNvPr>
          <p:cNvGrpSpPr/>
          <p:nvPr/>
        </p:nvGrpSpPr>
        <p:grpSpPr>
          <a:xfrm>
            <a:off x="11679379" y="3051458"/>
            <a:ext cx="512621" cy="755078"/>
            <a:chOff x="1" y="3051458"/>
            <a:chExt cx="512621" cy="755078"/>
          </a:xfrm>
          <a:solidFill>
            <a:srgbClr val="FFC000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E9669F-3B90-4EAF-8C8C-B696EADF9D70}"/>
                </a:ext>
              </a:extLst>
            </p:cNvPr>
            <p:cNvSpPr/>
            <p:nvPr/>
          </p:nvSpPr>
          <p:spPr>
            <a:xfrm>
              <a:off x="1" y="3051463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B7987AA-91D8-4FC5-A85C-1B80AD1715ED}"/>
                </a:ext>
              </a:extLst>
            </p:cNvPr>
            <p:cNvSpPr/>
            <p:nvPr/>
          </p:nvSpPr>
          <p:spPr>
            <a:xfrm>
              <a:off x="193966" y="3051461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037D252-0A4A-4C28-A255-781E93FB163C}"/>
                </a:ext>
              </a:extLst>
            </p:cNvPr>
            <p:cNvSpPr/>
            <p:nvPr/>
          </p:nvSpPr>
          <p:spPr>
            <a:xfrm>
              <a:off x="401786" y="3051458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F7FD879-29AF-4AFE-B85D-73976F2B4272}"/>
              </a:ext>
            </a:extLst>
          </p:cNvPr>
          <p:cNvGrpSpPr/>
          <p:nvPr/>
        </p:nvGrpSpPr>
        <p:grpSpPr>
          <a:xfrm>
            <a:off x="0" y="0"/>
            <a:ext cx="1939636" cy="6858000"/>
            <a:chOff x="0" y="0"/>
            <a:chExt cx="1939636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3B52173-37EC-41CF-A241-5FAA92904DD5}"/>
                </a:ext>
              </a:extLst>
            </p:cNvPr>
            <p:cNvSpPr/>
            <p:nvPr/>
          </p:nvSpPr>
          <p:spPr>
            <a:xfrm>
              <a:off x="0" y="0"/>
              <a:ext cx="651164" cy="6858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FBE79B1-C6FC-4D64-8BE3-5395FBFA9C0A}"/>
                </a:ext>
              </a:extLst>
            </p:cNvPr>
            <p:cNvSpPr/>
            <p:nvPr/>
          </p:nvSpPr>
          <p:spPr>
            <a:xfrm>
              <a:off x="0" y="0"/>
              <a:ext cx="1939636" cy="56803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C8F62BB-3368-42CC-BC1D-7EC575D149F3}"/>
                </a:ext>
              </a:extLst>
            </p:cNvPr>
            <p:cNvSpPr/>
            <p:nvPr/>
          </p:nvSpPr>
          <p:spPr>
            <a:xfrm>
              <a:off x="0" y="6284701"/>
              <a:ext cx="1939636" cy="56803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A84A2A3-01C1-4F08-A855-F875C5D32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0531" y="2619611"/>
            <a:ext cx="2385020" cy="276124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B4F0924-F08F-441D-B9F6-E981978F50FE}"/>
              </a:ext>
            </a:extLst>
          </p:cNvPr>
          <p:cNvGrpSpPr/>
          <p:nvPr/>
        </p:nvGrpSpPr>
        <p:grpSpPr>
          <a:xfrm>
            <a:off x="1165302" y="1201646"/>
            <a:ext cx="2635477" cy="807548"/>
            <a:chOff x="1124168" y="1263648"/>
            <a:chExt cx="2635477" cy="80754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9C8B3A0-1F01-48F3-BD00-28406BDAB5F7}"/>
                </a:ext>
              </a:extLst>
            </p:cNvPr>
            <p:cNvSpPr/>
            <p:nvPr/>
          </p:nvSpPr>
          <p:spPr>
            <a:xfrm>
              <a:off x="1124168" y="1263648"/>
              <a:ext cx="2635477" cy="807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440D40B-D3F3-4D7A-B5F1-F5A5BDD08D2C}"/>
                </a:ext>
              </a:extLst>
            </p:cNvPr>
            <p:cNvSpPr txBox="1"/>
            <p:nvPr/>
          </p:nvSpPr>
          <p:spPr>
            <a:xfrm>
              <a:off x="1192427" y="1375034"/>
              <a:ext cx="245916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b="1" dirty="0" err="1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মুখে</a:t>
              </a:r>
              <a:r>
                <a:rPr lang="en-US" sz="3600" b="1" dirty="0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মুখে</a:t>
              </a:r>
              <a:r>
                <a:rPr lang="en-US" sz="3600" b="1" dirty="0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বলি</a:t>
              </a:r>
              <a:r>
                <a:rPr lang="en-US" sz="3600" b="1" dirty="0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F0B66D5-95D4-48DA-A654-C8237E40DAF7}"/>
              </a:ext>
            </a:extLst>
          </p:cNvPr>
          <p:cNvSpPr txBox="1"/>
          <p:nvPr/>
        </p:nvSpPr>
        <p:spPr>
          <a:xfrm>
            <a:off x="5784270" y="2705719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হাসে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4943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CB28D07-CBD3-454C-A3AB-F0EE5360B2E4}"/>
              </a:ext>
            </a:extLst>
          </p:cNvPr>
          <p:cNvGrpSpPr/>
          <p:nvPr/>
        </p:nvGrpSpPr>
        <p:grpSpPr>
          <a:xfrm>
            <a:off x="11679379" y="3051458"/>
            <a:ext cx="512621" cy="755078"/>
            <a:chOff x="1" y="3051458"/>
            <a:chExt cx="512621" cy="755078"/>
          </a:xfrm>
          <a:solidFill>
            <a:srgbClr val="FFC000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5AE10C-6E84-427F-AB2F-305EC6A4E894}"/>
                </a:ext>
              </a:extLst>
            </p:cNvPr>
            <p:cNvSpPr/>
            <p:nvPr/>
          </p:nvSpPr>
          <p:spPr>
            <a:xfrm>
              <a:off x="1" y="3051463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A429283-5A05-416F-9142-3F4CD6FE25CC}"/>
                </a:ext>
              </a:extLst>
            </p:cNvPr>
            <p:cNvSpPr/>
            <p:nvPr/>
          </p:nvSpPr>
          <p:spPr>
            <a:xfrm>
              <a:off x="193966" y="3051461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EAAD835-1067-44D1-83F8-DDCA948DD8AC}"/>
                </a:ext>
              </a:extLst>
            </p:cNvPr>
            <p:cNvSpPr/>
            <p:nvPr/>
          </p:nvSpPr>
          <p:spPr>
            <a:xfrm>
              <a:off x="401786" y="3051458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5519F7-EA03-4E91-8AE2-00812FCCD116}"/>
              </a:ext>
            </a:extLst>
          </p:cNvPr>
          <p:cNvGrpSpPr/>
          <p:nvPr/>
        </p:nvGrpSpPr>
        <p:grpSpPr>
          <a:xfrm>
            <a:off x="0" y="0"/>
            <a:ext cx="1939636" cy="6858000"/>
            <a:chOff x="0" y="0"/>
            <a:chExt cx="193963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4F175C0-1FCB-4484-A164-58CF1B7AD957}"/>
                </a:ext>
              </a:extLst>
            </p:cNvPr>
            <p:cNvSpPr/>
            <p:nvPr/>
          </p:nvSpPr>
          <p:spPr>
            <a:xfrm>
              <a:off x="0" y="0"/>
              <a:ext cx="651164" cy="6858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8D32554-26D6-4AF0-BEB6-804B99E8485F}"/>
                </a:ext>
              </a:extLst>
            </p:cNvPr>
            <p:cNvSpPr/>
            <p:nvPr/>
          </p:nvSpPr>
          <p:spPr>
            <a:xfrm>
              <a:off x="0" y="0"/>
              <a:ext cx="1939636" cy="56803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340F68A-90A9-41F9-AF55-9D83B8E706C0}"/>
                </a:ext>
              </a:extLst>
            </p:cNvPr>
            <p:cNvSpPr/>
            <p:nvPr/>
          </p:nvSpPr>
          <p:spPr>
            <a:xfrm>
              <a:off x="0" y="6284701"/>
              <a:ext cx="1939636" cy="56803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E895ED4E-C908-407C-A496-9D30DFFB5B01}"/>
              </a:ext>
            </a:extLst>
          </p:cNvPr>
          <p:cNvSpPr/>
          <p:nvPr/>
        </p:nvSpPr>
        <p:spPr>
          <a:xfrm>
            <a:off x="651164" y="612060"/>
            <a:ext cx="10599222" cy="57327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800" dirty="0">
              <a:solidFill>
                <a:srgbClr val="100B6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2" descr="Kaz_Creations Animated Cow, kaz_creations , animated , cow - PicMix">
            <a:extLst>
              <a:ext uri="{FF2B5EF4-FFF2-40B4-BE49-F238E27FC236}">
                <a16:creationId xmlns:a16="http://schemas.microsoft.com/office/drawing/2014/main" id="{354B2970-BFF3-4E59-BD10-B7F4434669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311" y="1739410"/>
            <a:ext cx="2907584" cy="262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61129D-EBA7-457E-804A-A8A865F62657}"/>
              </a:ext>
            </a:extLst>
          </p:cNvPr>
          <p:cNvGrpSpPr/>
          <p:nvPr/>
        </p:nvGrpSpPr>
        <p:grpSpPr>
          <a:xfrm>
            <a:off x="1638020" y="726365"/>
            <a:ext cx="2635477" cy="807548"/>
            <a:chOff x="7391330" y="1185956"/>
            <a:chExt cx="2635477" cy="80754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06F05FA-74A8-4103-8C5E-4D359D6F1DBD}"/>
                </a:ext>
              </a:extLst>
            </p:cNvPr>
            <p:cNvSpPr/>
            <p:nvPr/>
          </p:nvSpPr>
          <p:spPr>
            <a:xfrm>
              <a:off x="7391330" y="1185956"/>
              <a:ext cx="2635477" cy="807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BF3A5B9-89F6-41EF-B0CD-F14ADD5438C0}"/>
                </a:ext>
              </a:extLst>
            </p:cNvPr>
            <p:cNvSpPr txBox="1"/>
            <p:nvPr/>
          </p:nvSpPr>
          <p:spPr>
            <a:xfrm>
              <a:off x="7479487" y="1285618"/>
              <a:ext cx="245916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4000" b="1" dirty="0" err="1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r>
                <a:rPr lang="en-US" sz="4000" b="1" dirty="0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519D6F77-B00C-47A3-B3BE-9AF85BE4C982}"/>
              </a:ext>
            </a:extLst>
          </p:cNvPr>
          <p:cNvSpPr/>
          <p:nvPr/>
        </p:nvSpPr>
        <p:spPr>
          <a:xfrm>
            <a:off x="4594015" y="726365"/>
            <a:ext cx="6248156" cy="8075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</a:t>
            </a:r>
            <a:r>
              <a:rPr lang="en-US" sz="4000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</a:t>
            </a:r>
            <a:r>
              <a:rPr lang="en-US" sz="40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bn-IN" sz="40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100B6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4FD914F-5AF5-452C-9E4D-B6B5344492D4}"/>
              </a:ext>
            </a:extLst>
          </p:cNvPr>
          <p:cNvGrpSpPr/>
          <p:nvPr/>
        </p:nvGrpSpPr>
        <p:grpSpPr>
          <a:xfrm>
            <a:off x="7929963" y="6822181"/>
            <a:ext cx="2635477" cy="1015663"/>
            <a:chOff x="7391330" y="1068836"/>
            <a:chExt cx="2635477" cy="101566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EB0C083-449F-4783-9C55-C7D744EEC537}"/>
                </a:ext>
              </a:extLst>
            </p:cNvPr>
            <p:cNvSpPr/>
            <p:nvPr/>
          </p:nvSpPr>
          <p:spPr>
            <a:xfrm>
              <a:off x="7391330" y="1185956"/>
              <a:ext cx="2635477" cy="807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EFD0474-1332-4FC3-81B1-486ACB286C8E}"/>
                </a:ext>
              </a:extLst>
            </p:cNvPr>
            <p:cNvSpPr txBox="1"/>
            <p:nvPr/>
          </p:nvSpPr>
          <p:spPr>
            <a:xfrm>
              <a:off x="7391330" y="1068836"/>
              <a:ext cx="245916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6000" b="1" dirty="0" err="1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অজ</a:t>
              </a:r>
              <a:r>
                <a:rPr lang="en-US" sz="6000" b="1" dirty="0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4BA2542-730B-496A-8E46-A515C57D55EA}"/>
              </a:ext>
            </a:extLst>
          </p:cNvPr>
          <p:cNvGrpSpPr/>
          <p:nvPr/>
        </p:nvGrpSpPr>
        <p:grpSpPr>
          <a:xfrm>
            <a:off x="2367362" y="6936139"/>
            <a:ext cx="2635477" cy="1015663"/>
            <a:chOff x="7391330" y="1136628"/>
            <a:chExt cx="2635477" cy="101566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BC8A5DD-7B35-4633-959F-5FC9A0130A7A}"/>
                </a:ext>
              </a:extLst>
            </p:cNvPr>
            <p:cNvSpPr/>
            <p:nvPr/>
          </p:nvSpPr>
          <p:spPr>
            <a:xfrm>
              <a:off x="7391330" y="1185956"/>
              <a:ext cx="2635477" cy="807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CA046BF-925E-4150-BBB3-4ABF2F3904CC}"/>
                </a:ext>
              </a:extLst>
            </p:cNvPr>
            <p:cNvSpPr txBox="1"/>
            <p:nvPr/>
          </p:nvSpPr>
          <p:spPr>
            <a:xfrm>
              <a:off x="7391330" y="1136628"/>
              <a:ext cx="232653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6000" b="1" dirty="0" err="1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অলি</a:t>
              </a:r>
              <a:r>
                <a:rPr lang="en-US" sz="6000" b="1" dirty="0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pic>
        <p:nvPicPr>
          <p:cNvPr id="2058" name="Picture 10" descr=" ">
            <a:extLst>
              <a:ext uri="{FF2B5EF4-FFF2-40B4-BE49-F238E27FC236}">
                <a16:creationId xmlns:a16="http://schemas.microsoft.com/office/drawing/2014/main" id="{26496E48-A0C6-4E05-8F39-1AAD977D2E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094" y="2011250"/>
            <a:ext cx="3724833" cy="210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49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-0.46497 -0.34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55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862 -0.346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10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895ED4E-C908-407C-A496-9D30DFFB5B01}"/>
              </a:ext>
            </a:extLst>
          </p:cNvPr>
          <p:cNvSpPr/>
          <p:nvPr/>
        </p:nvSpPr>
        <p:spPr>
          <a:xfrm>
            <a:off x="651164" y="612060"/>
            <a:ext cx="10599222" cy="57327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161129D-EBA7-457E-804A-A8A865F62657}"/>
              </a:ext>
            </a:extLst>
          </p:cNvPr>
          <p:cNvGrpSpPr/>
          <p:nvPr/>
        </p:nvGrpSpPr>
        <p:grpSpPr>
          <a:xfrm>
            <a:off x="4749626" y="1230096"/>
            <a:ext cx="2635477" cy="807548"/>
            <a:chOff x="7391330" y="1185956"/>
            <a:chExt cx="2635477" cy="80754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06F05FA-74A8-4103-8C5E-4D359D6F1DBD}"/>
                </a:ext>
              </a:extLst>
            </p:cNvPr>
            <p:cNvSpPr/>
            <p:nvPr/>
          </p:nvSpPr>
          <p:spPr>
            <a:xfrm>
              <a:off x="7391330" y="1185956"/>
              <a:ext cx="2635477" cy="807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BF3A5B9-89F6-41EF-B0CD-F14ADD5438C0}"/>
                </a:ext>
              </a:extLst>
            </p:cNvPr>
            <p:cNvSpPr txBox="1"/>
            <p:nvPr/>
          </p:nvSpPr>
          <p:spPr>
            <a:xfrm>
              <a:off x="7479487" y="1285618"/>
              <a:ext cx="245916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4000" b="1" dirty="0" err="1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r>
                <a:rPr lang="en-US" sz="4000" b="1" dirty="0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519D6F77-B00C-47A3-B3BE-9AF85BE4C982}"/>
              </a:ext>
            </a:extLst>
          </p:cNvPr>
          <p:cNvSpPr/>
          <p:nvPr/>
        </p:nvSpPr>
        <p:spPr>
          <a:xfrm>
            <a:off x="3135903" y="2418506"/>
            <a:ext cx="6248156" cy="8075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খালিঘরে</a:t>
            </a:r>
            <a:r>
              <a:rPr lang="en-US" sz="40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0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বসাও</a:t>
            </a:r>
            <a:r>
              <a:rPr lang="bn-IN" sz="40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100B6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4FD914F-5AF5-452C-9E4D-B6B5344492D4}"/>
              </a:ext>
            </a:extLst>
          </p:cNvPr>
          <p:cNvGrpSpPr/>
          <p:nvPr/>
        </p:nvGrpSpPr>
        <p:grpSpPr>
          <a:xfrm>
            <a:off x="6924897" y="4099978"/>
            <a:ext cx="2635477" cy="1015663"/>
            <a:chOff x="7391330" y="1068836"/>
            <a:chExt cx="2635477" cy="101566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EB0C083-449F-4783-9C55-C7D744EEC537}"/>
                </a:ext>
              </a:extLst>
            </p:cNvPr>
            <p:cNvSpPr/>
            <p:nvPr/>
          </p:nvSpPr>
          <p:spPr>
            <a:xfrm>
              <a:off x="7391330" y="1185956"/>
              <a:ext cx="2635477" cy="807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EFD0474-1332-4FC3-81B1-486ACB286C8E}"/>
                </a:ext>
              </a:extLst>
            </p:cNvPr>
            <p:cNvSpPr txBox="1"/>
            <p:nvPr/>
          </p:nvSpPr>
          <p:spPr>
            <a:xfrm>
              <a:off x="7391330" y="1068836"/>
              <a:ext cx="245916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6000" b="1" u="sng" dirty="0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6000" b="1" dirty="0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 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4BA2542-730B-496A-8E46-A515C57D55EA}"/>
              </a:ext>
            </a:extLst>
          </p:cNvPr>
          <p:cNvGrpSpPr/>
          <p:nvPr/>
        </p:nvGrpSpPr>
        <p:grpSpPr>
          <a:xfrm>
            <a:off x="2356779" y="4099979"/>
            <a:ext cx="2635477" cy="1015663"/>
            <a:chOff x="7391330" y="1074837"/>
            <a:chExt cx="2635477" cy="101566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BC8A5DD-7B35-4633-959F-5FC9A0130A7A}"/>
                </a:ext>
              </a:extLst>
            </p:cNvPr>
            <p:cNvSpPr/>
            <p:nvPr/>
          </p:nvSpPr>
          <p:spPr>
            <a:xfrm>
              <a:off x="7391330" y="1185956"/>
              <a:ext cx="2635477" cy="807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CA046BF-925E-4150-BBB3-4ABF2F3904CC}"/>
                </a:ext>
              </a:extLst>
            </p:cNvPr>
            <p:cNvSpPr txBox="1"/>
            <p:nvPr/>
          </p:nvSpPr>
          <p:spPr>
            <a:xfrm>
              <a:off x="7457644" y="1074837"/>
              <a:ext cx="232653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6000" b="1" u="sng" dirty="0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6000" b="1" dirty="0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</a:t>
              </a:r>
              <a:r>
                <a:rPr lang="en-US" sz="6000" b="1" dirty="0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FDF74C3-8764-4D6A-B4FD-AF20BC2B07AF}"/>
              </a:ext>
            </a:extLst>
          </p:cNvPr>
          <p:cNvSpPr txBox="1"/>
          <p:nvPr/>
        </p:nvSpPr>
        <p:spPr>
          <a:xfrm>
            <a:off x="2878903" y="4087277"/>
            <a:ext cx="952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554CDC-002E-40B2-B5EE-559166927050}"/>
              </a:ext>
            </a:extLst>
          </p:cNvPr>
          <p:cNvSpPr txBox="1"/>
          <p:nvPr/>
        </p:nvSpPr>
        <p:spPr>
          <a:xfrm>
            <a:off x="7523633" y="4099978"/>
            <a:ext cx="952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sp>
        <p:nvSpPr>
          <p:cNvPr id="3" name="AutoShape 4" descr="Flowers flower cartoons GIF - Find on GIFER">
            <a:extLst>
              <a:ext uri="{FF2B5EF4-FFF2-40B4-BE49-F238E27FC236}">
                <a16:creationId xmlns:a16="http://schemas.microsoft.com/office/drawing/2014/main" id="{91E9ECF5-EC38-41AD-AD5F-B552902BBB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0603" y="1467348"/>
            <a:ext cx="333044" cy="33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Multi-Fanfic Writer! — Family Dinner">
            <a:extLst>
              <a:ext uri="{FF2B5EF4-FFF2-40B4-BE49-F238E27FC236}">
                <a16:creationId xmlns:a16="http://schemas.microsoft.com/office/drawing/2014/main" id="{8BD238E6-77DA-4E48-B7AA-E3DEEEE839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78788" y="6902"/>
            <a:ext cx="6713212" cy="44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Multi-Fanfic Writer! — Family Dinner">
            <a:extLst>
              <a:ext uri="{FF2B5EF4-FFF2-40B4-BE49-F238E27FC236}">
                <a16:creationId xmlns:a16="http://schemas.microsoft.com/office/drawing/2014/main" id="{3C03E6C1-A1F5-43CB-B7E7-37EF464AE3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5" y="6902"/>
            <a:ext cx="6518623" cy="461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92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C3DD00F-7DC6-406B-BFC6-B2C3D5215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23" y="2811956"/>
            <a:ext cx="3816375" cy="221972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177F25A-81C4-475D-899C-CCDAA331B25F}"/>
              </a:ext>
            </a:extLst>
          </p:cNvPr>
          <p:cNvGrpSpPr/>
          <p:nvPr/>
        </p:nvGrpSpPr>
        <p:grpSpPr>
          <a:xfrm>
            <a:off x="11679379" y="3051458"/>
            <a:ext cx="512621" cy="755078"/>
            <a:chOff x="1" y="3051458"/>
            <a:chExt cx="512621" cy="755078"/>
          </a:xfrm>
          <a:solidFill>
            <a:srgbClr val="FFC000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F2BB622-CB9F-4E77-9503-45A13FECF269}"/>
                </a:ext>
              </a:extLst>
            </p:cNvPr>
            <p:cNvSpPr/>
            <p:nvPr/>
          </p:nvSpPr>
          <p:spPr>
            <a:xfrm>
              <a:off x="1" y="3051463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9E90F7-6F74-4768-A0A9-5CC9FA5016C3}"/>
                </a:ext>
              </a:extLst>
            </p:cNvPr>
            <p:cNvSpPr/>
            <p:nvPr/>
          </p:nvSpPr>
          <p:spPr>
            <a:xfrm>
              <a:off x="193966" y="3051461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9B013C-561B-4D05-9853-155605825D8B}"/>
                </a:ext>
              </a:extLst>
            </p:cNvPr>
            <p:cNvSpPr/>
            <p:nvPr/>
          </p:nvSpPr>
          <p:spPr>
            <a:xfrm>
              <a:off x="401786" y="3051458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0BFF87-3068-460B-99BD-E139FD6FFD84}"/>
              </a:ext>
            </a:extLst>
          </p:cNvPr>
          <p:cNvGrpSpPr/>
          <p:nvPr/>
        </p:nvGrpSpPr>
        <p:grpSpPr>
          <a:xfrm>
            <a:off x="0" y="0"/>
            <a:ext cx="1939636" cy="6858000"/>
            <a:chOff x="0" y="0"/>
            <a:chExt cx="1939636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CB8AD3-FEB6-4182-B2C9-C3CCC8407965}"/>
                </a:ext>
              </a:extLst>
            </p:cNvPr>
            <p:cNvSpPr/>
            <p:nvPr/>
          </p:nvSpPr>
          <p:spPr>
            <a:xfrm>
              <a:off x="0" y="0"/>
              <a:ext cx="651164" cy="6858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6E7400-2F49-4581-9F48-A09D1C32B35D}"/>
                </a:ext>
              </a:extLst>
            </p:cNvPr>
            <p:cNvSpPr/>
            <p:nvPr/>
          </p:nvSpPr>
          <p:spPr>
            <a:xfrm>
              <a:off x="0" y="0"/>
              <a:ext cx="1939636" cy="56803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A8B8CBC-E743-424D-8ABE-485EF140D334}"/>
                </a:ext>
              </a:extLst>
            </p:cNvPr>
            <p:cNvSpPr/>
            <p:nvPr/>
          </p:nvSpPr>
          <p:spPr>
            <a:xfrm>
              <a:off x="0" y="6284701"/>
              <a:ext cx="1939636" cy="56803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3F1194-8F72-4F1D-A1E6-2517733F4B5E}"/>
              </a:ext>
            </a:extLst>
          </p:cNvPr>
          <p:cNvGrpSpPr/>
          <p:nvPr/>
        </p:nvGrpSpPr>
        <p:grpSpPr>
          <a:xfrm>
            <a:off x="6463678" y="1067262"/>
            <a:ext cx="3912774" cy="1188604"/>
            <a:chOff x="1124168" y="1263648"/>
            <a:chExt cx="2635477" cy="118860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F9A058F-32C3-4A00-9383-1B4E0FD80C45}"/>
                </a:ext>
              </a:extLst>
            </p:cNvPr>
            <p:cNvSpPr/>
            <p:nvPr/>
          </p:nvSpPr>
          <p:spPr>
            <a:xfrm>
              <a:off x="1124168" y="1263648"/>
              <a:ext cx="2635477" cy="807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573CA3-A2EC-4930-93D2-300979071C3F}"/>
                </a:ext>
              </a:extLst>
            </p:cNvPr>
            <p:cNvSpPr txBox="1"/>
            <p:nvPr/>
          </p:nvSpPr>
          <p:spPr>
            <a:xfrm>
              <a:off x="1192427" y="1375034"/>
              <a:ext cx="2459162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200" b="1" dirty="0" err="1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</a:t>
              </a:r>
              <a:r>
                <a:rPr lang="en-US" sz="3200" b="1" dirty="0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বই</a:t>
              </a:r>
              <a:r>
                <a:rPr lang="en-US" sz="3200" b="1" dirty="0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সংযোগ</a:t>
              </a:r>
              <a:r>
                <a:rPr lang="en-US" sz="3200" b="1" dirty="0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১১ </a:t>
              </a:r>
              <a:r>
                <a:rPr lang="en-US" sz="3200" b="1" dirty="0" err="1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পৃষ্ঠা</a:t>
              </a:r>
              <a:r>
                <a:rPr lang="en-US" sz="3200" b="1" dirty="0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72AA14C5-1A67-4DD1-8726-3C01BE268F90}"/>
              </a:ext>
            </a:extLst>
          </p:cNvPr>
          <p:cNvSpPr/>
          <p:nvPr/>
        </p:nvSpPr>
        <p:spPr>
          <a:xfrm>
            <a:off x="598053" y="578562"/>
            <a:ext cx="4793067" cy="57114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55104B-BAF4-4E49-9D4F-C515A8A57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57" y="1100322"/>
            <a:ext cx="3639058" cy="4744112"/>
          </a:xfrm>
          <a:prstGeom prst="rect">
            <a:avLst/>
          </a:prstGeom>
          <a:ln w="88900" cap="sq" cmpd="thickThin">
            <a:solidFill>
              <a:srgbClr val="ED119E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977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7878215" y="3643077"/>
            <a:ext cx="4357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0FE9B1-C2C4-4BAE-B9E8-6103679F3EB5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5404700-FFB6-4F24-93DC-4AAB3C0C4C09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latin typeface="NikoshBAN" panose="02000000000000000000" pitchFamily="2" charset="0"/>
              <a:cs typeface="Ekushey Sumit" panose="03080603080002020207" pitchFamily="66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6F62C7B-65B3-4012-BEC4-1208E24D8B3F}"/>
              </a:ext>
            </a:extLst>
          </p:cNvPr>
          <p:cNvGrpSpPr/>
          <p:nvPr/>
        </p:nvGrpSpPr>
        <p:grpSpPr>
          <a:xfrm>
            <a:off x="-4797" y="0"/>
            <a:ext cx="1939636" cy="6858000"/>
            <a:chOff x="0" y="0"/>
            <a:chExt cx="1939636" cy="6858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0072A74-6F74-4AD3-8789-AE6CA55AA26B}"/>
                </a:ext>
              </a:extLst>
            </p:cNvPr>
            <p:cNvSpPr/>
            <p:nvPr/>
          </p:nvSpPr>
          <p:spPr>
            <a:xfrm>
              <a:off x="0" y="0"/>
              <a:ext cx="651164" cy="6858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75146F1-C0A7-44CB-BC7D-115C92684642}"/>
                </a:ext>
              </a:extLst>
            </p:cNvPr>
            <p:cNvSpPr/>
            <p:nvPr/>
          </p:nvSpPr>
          <p:spPr>
            <a:xfrm>
              <a:off x="0" y="0"/>
              <a:ext cx="1939636" cy="56803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6248EBD-0306-4C84-A57E-3FB11266A2F4}"/>
                </a:ext>
              </a:extLst>
            </p:cNvPr>
            <p:cNvSpPr/>
            <p:nvPr/>
          </p:nvSpPr>
          <p:spPr>
            <a:xfrm>
              <a:off x="0" y="6284701"/>
              <a:ext cx="1939636" cy="56803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52D8313-DF00-43BF-BBC3-371A33B3592B}"/>
              </a:ext>
            </a:extLst>
          </p:cNvPr>
          <p:cNvSpPr/>
          <p:nvPr/>
        </p:nvSpPr>
        <p:spPr>
          <a:xfrm>
            <a:off x="690143" y="592189"/>
            <a:ext cx="4793067" cy="57114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800" dirty="0">
              <a:solidFill>
                <a:srgbClr val="100B6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01AF22B-7114-431D-AC30-55C8A35D4679}"/>
              </a:ext>
            </a:extLst>
          </p:cNvPr>
          <p:cNvGrpSpPr/>
          <p:nvPr/>
        </p:nvGrpSpPr>
        <p:grpSpPr>
          <a:xfrm>
            <a:off x="1655548" y="1102829"/>
            <a:ext cx="2635477" cy="807548"/>
            <a:chOff x="7391330" y="1185956"/>
            <a:chExt cx="2635477" cy="80754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8199A5E-7E3D-4ED0-ADAF-7D6FBD5075CF}"/>
                </a:ext>
              </a:extLst>
            </p:cNvPr>
            <p:cNvSpPr/>
            <p:nvPr/>
          </p:nvSpPr>
          <p:spPr>
            <a:xfrm>
              <a:off x="7391330" y="1185956"/>
              <a:ext cx="2635477" cy="807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AEB92D8-A433-4376-9A33-47A6844E9A0C}"/>
                </a:ext>
              </a:extLst>
            </p:cNvPr>
            <p:cNvSpPr txBox="1"/>
            <p:nvPr/>
          </p:nvSpPr>
          <p:spPr>
            <a:xfrm>
              <a:off x="7479487" y="1285618"/>
              <a:ext cx="245916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4000" b="1" dirty="0" err="1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000" b="1" dirty="0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4000" b="1" dirty="0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D3763BDD-4072-4B40-AE89-4267C0666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591" y="2078102"/>
            <a:ext cx="3354572" cy="34727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68A794-55D6-4423-B889-7DDB9A7C2C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r="17165"/>
          <a:stretch/>
        </p:blipFill>
        <p:spPr>
          <a:xfrm>
            <a:off x="7606748" y="1429000"/>
            <a:ext cx="3895110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34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9317545" y="3490676"/>
            <a:ext cx="4357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0FE9B1-C2C4-4BAE-B9E8-6103679F3EB5}"/>
              </a:ext>
            </a:extLst>
          </p:cNvPr>
          <p:cNvCxnSpPr>
            <a:cxnSpLocks/>
          </p:cNvCxnSpPr>
          <p:nvPr/>
        </p:nvCxnSpPr>
        <p:spPr>
          <a:xfrm>
            <a:off x="7535330" y="-152401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64B066B-AE5F-4A11-913A-596D07F6615A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7D095AB-398B-4BE2-9557-80F1DCF644FE}"/>
              </a:ext>
            </a:extLst>
          </p:cNvPr>
          <p:cNvCxnSpPr/>
          <p:nvPr/>
        </p:nvCxnSpPr>
        <p:spPr>
          <a:xfrm>
            <a:off x="0" y="643466"/>
            <a:ext cx="60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042510-6C32-4701-B3D0-CEDA1E6BEC07}"/>
              </a:ext>
            </a:extLst>
          </p:cNvPr>
          <p:cNvCxnSpPr/>
          <p:nvPr/>
        </p:nvCxnSpPr>
        <p:spPr>
          <a:xfrm>
            <a:off x="0" y="999066"/>
            <a:ext cx="60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655616-A3CD-45C9-BDD4-268D2ADEB5E2}"/>
              </a:ext>
            </a:extLst>
          </p:cNvPr>
          <p:cNvCxnSpPr/>
          <p:nvPr/>
        </p:nvCxnSpPr>
        <p:spPr>
          <a:xfrm>
            <a:off x="0" y="4250267"/>
            <a:ext cx="60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52714A-2380-4912-B20A-5A6A6FDC1F1D}"/>
              </a:ext>
            </a:extLst>
          </p:cNvPr>
          <p:cNvCxnSpPr/>
          <p:nvPr/>
        </p:nvCxnSpPr>
        <p:spPr>
          <a:xfrm>
            <a:off x="0" y="643466"/>
            <a:ext cx="60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709388-D427-42D8-9B56-09F2C7796AF3}"/>
              </a:ext>
            </a:extLst>
          </p:cNvPr>
          <p:cNvCxnSpPr/>
          <p:nvPr/>
        </p:nvCxnSpPr>
        <p:spPr>
          <a:xfrm>
            <a:off x="0" y="3429000"/>
            <a:ext cx="60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4A4D8A-F840-42AC-835A-45A62E4DCA5E}"/>
              </a:ext>
            </a:extLst>
          </p:cNvPr>
          <p:cNvCxnSpPr/>
          <p:nvPr/>
        </p:nvCxnSpPr>
        <p:spPr>
          <a:xfrm>
            <a:off x="0" y="5858934"/>
            <a:ext cx="60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3D3BA7-1F15-4A3B-BEFA-514A1698E953}"/>
              </a:ext>
            </a:extLst>
          </p:cNvPr>
          <p:cNvCxnSpPr/>
          <p:nvPr/>
        </p:nvCxnSpPr>
        <p:spPr>
          <a:xfrm>
            <a:off x="0" y="2607732"/>
            <a:ext cx="60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A721-4B08-49D5-A9CC-196F3BA12ACA}"/>
              </a:ext>
            </a:extLst>
          </p:cNvPr>
          <p:cNvCxnSpPr/>
          <p:nvPr/>
        </p:nvCxnSpPr>
        <p:spPr>
          <a:xfrm>
            <a:off x="0" y="3031066"/>
            <a:ext cx="60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D731C8E-6F60-4FA7-AD49-4D3F11356D3C}"/>
              </a:ext>
            </a:extLst>
          </p:cNvPr>
          <p:cNvCxnSpPr/>
          <p:nvPr/>
        </p:nvCxnSpPr>
        <p:spPr>
          <a:xfrm>
            <a:off x="0" y="3843866"/>
            <a:ext cx="60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90418A-E370-420B-9F4C-0A367AB459C5}"/>
              </a:ext>
            </a:extLst>
          </p:cNvPr>
          <p:cNvCxnSpPr/>
          <p:nvPr/>
        </p:nvCxnSpPr>
        <p:spPr>
          <a:xfrm>
            <a:off x="0" y="4669495"/>
            <a:ext cx="60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FB203E-50C2-4D2B-A628-0B5CD411275B}"/>
              </a:ext>
            </a:extLst>
          </p:cNvPr>
          <p:cNvCxnSpPr/>
          <p:nvPr/>
        </p:nvCxnSpPr>
        <p:spPr>
          <a:xfrm>
            <a:off x="0" y="5063067"/>
            <a:ext cx="60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D573F5-D9D6-4CFB-9B75-366BD58336D2}"/>
              </a:ext>
            </a:extLst>
          </p:cNvPr>
          <p:cNvCxnSpPr/>
          <p:nvPr/>
        </p:nvCxnSpPr>
        <p:spPr>
          <a:xfrm>
            <a:off x="0" y="5469466"/>
            <a:ext cx="60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5C12972-23EE-4E5F-BD6C-0770BA026810}"/>
              </a:ext>
            </a:extLst>
          </p:cNvPr>
          <p:cNvCxnSpPr/>
          <p:nvPr/>
        </p:nvCxnSpPr>
        <p:spPr>
          <a:xfrm>
            <a:off x="0" y="6231467"/>
            <a:ext cx="60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B309C26-1DF5-42CF-92B5-27C2D27CD0AF}"/>
              </a:ext>
            </a:extLst>
          </p:cNvPr>
          <p:cNvCxnSpPr/>
          <p:nvPr/>
        </p:nvCxnSpPr>
        <p:spPr>
          <a:xfrm>
            <a:off x="0" y="1388533"/>
            <a:ext cx="60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C9A8C8-9229-4263-A690-6F8C74302C12}"/>
              </a:ext>
            </a:extLst>
          </p:cNvPr>
          <p:cNvCxnSpPr/>
          <p:nvPr/>
        </p:nvCxnSpPr>
        <p:spPr>
          <a:xfrm>
            <a:off x="0" y="1794933"/>
            <a:ext cx="60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A6A1653-F911-4462-9690-AE6867293F39}"/>
              </a:ext>
            </a:extLst>
          </p:cNvPr>
          <p:cNvCxnSpPr/>
          <p:nvPr/>
        </p:nvCxnSpPr>
        <p:spPr>
          <a:xfrm>
            <a:off x="0" y="2201333"/>
            <a:ext cx="60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059EDD-6C0F-491D-99CD-9E82C6DF322D}"/>
              </a:ext>
            </a:extLst>
          </p:cNvPr>
          <p:cNvCxnSpPr/>
          <p:nvPr/>
        </p:nvCxnSpPr>
        <p:spPr>
          <a:xfrm>
            <a:off x="694267" y="0"/>
            <a:ext cx="0" cy="67394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5ADA4BF-7078-491A-90C5-713DE5E1A392}"/>
              </a:ext>
            </a:extLst>
          </p:cNvPr>
          <p:cNvCxnSpPr/>
          <p:nvPr/>
        </p:nvCxnSpPr>
        <p:spPr>
          <a:xfrm>
            <a:off x="745069" y="16936"/>
            <a:ext cx="0" cy="67394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C8012D9-8F09-4069-826A-3E77C628D990}"/>
              </a:ext>
            </a:extLst>
          </p:cNvPr>
          <p:cNvCxnSpPr>
            <a:cxnSpLocks/>
          </p:cNvCxnSpPr>
          <p:nvPr/>
        </p:nvCxnSpPr>
        <p:spPr>
          <a:xfrm>
            <a:off x="12191992" y="-1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765E263C-5E9B-44C4-B871-6B9AC1AC19C0}"/>
              </a:ext>
            </a:extLst>
          </p:cNvPr>
          <p:cNvSpPr/>
          <p:nvPr/>
        </p:nvSpPr>
        <p:spPr>
          <a:xfrm>
            <a:off x="6095992" y="-1"/>
            <a:ext cx="6096000" cy="6858000"/>
          </a:xfrm>
          <a:prstGeom prst="rect">
            <a:avLst/>
          </a:prstGeom>
          <a:gradFill flip="none" rotWithShape="1">
            <a:gsLst>
              <a:gs pos="0">
                <a:srgbClr val="FF99CC">
                  <a:shade val="30000"/>
                  <a:satMod val="115000"/>
                </a:srgbClr>
              </a:gs>
              <a:gs pos="50000">
                <a:srgbClr val="FF99CC">
                  <a:shade val="67500"/>
                  <a:satMod val="115000"/>
                </a:srgbClr>
              </a:gs>
              <a:gs pos="100000">
                <a:srgbClr val="FF99CC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89387C-D806-4558-9298-402DC7F7A0D2}"/>
              </a:ext>
            </a:extLst>
          </p:cNvPr>
          <p:cNvCxnSpPr/>
          <p:nvPr/>
        </p:nvCxnSpPr>
        <p:spPr>
          <a:xfrm>
            <a:off x="6095992" y="643465"/>
            <a:ext cx="60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6A8CD1-75D4-4D57-A9DD-0F995F491746}"/>
              </a:ext>
            </a:extLst>
          </p:cNvPr>
          <p:cNvCxnSpPr/>
          <p:nvPr/>
        </p:nvCxnSpPr>
        <p:spPr>
          <a:xfrm>
            <a:off x="6095992" y="999065"/>
            <a:ext cx="60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77BCD8-4E8E-4837-9D36-E2A7BA9839AC}"/>
              </a:ext>
            </a:extLst>
          </p:cNvPr>
          <p:cNvCxnSpPr/>
          <p:nvPr/>
        </p:nvCxnSpPr>
        <p:spPr>
          <a:xfrm>
            <a:off x="6095992" y="4250266"/>
            <a:ext cx="60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14D589D-7922-4B1E-8A0D-365153FAA613}"/>
              </a:ext>
            </a:extLst>
          </p:cNvPr>
          <p:cNvCxnSpPr/>
          <p:nvPr/>
        </p:nvCxnSpPr>
        <p:spPr>
          <a:xfrm>
            <a:off x="6095992" y="643465"/>
            <a:ext cx="60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BE0C850-D52E-4DDF-AAD8-B2C2E3195277}"/>
              </a:ext>
            </a:extLst>
          </p:cNvPr>
          <p:cNvCxnSpPr/>
          <p:nvPr/>
        </p:nvCxnSpPr>
        <p:spPr>
          <a:xfrm>
            <a:off x="6095992" y="3428999"/>
            <a:ext cx="60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3A0A301-2A30-4855-9042-5CE5E698010C}"/>
              </a:ext>
            </a:extLst>
          </p:cNvPr>
          <p:cNvCxnSpPr/>
          <p:nvPr/>
        </p:nvCxnSpPr>
        <p:spPr>
          <a:xfrm>
            <a:off x="6095992" y="5858933"/>
            <a:ext cx="60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01323D9-B142-4D5E-830F-3FE72CB21D8B}"/>
              </a:ext>
            </a:extLst>
          </p:cNvPr>
          <p:cNvCxnSpPr/>
          <p:nvPr/>
        </p:nvCxnSpPr>
        <p:spPr>
          <a:xfrm>
            <a:off x="6095992" y="2607731"/>
            <a:ext cx="60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AB676D2-A738-4266-95DD-57E0153A77B5}"/>
              </a:ext>
            </a:extLst>
          </p:cNvPr>
          <p:cNvCxnSpPr/>
          <p:nvPr/>
        </p:nvCxnSpPr>
        <p:spPr>
          <a:xfrm>
            <a:off x="6095992" y="3031065"/>
            <a:ext cx="60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CA3A29C-BC33-4908-A6FA-C7256C725FA8}"/>
              </a:ext>
            </a:extLst>
          </p:cNvPr>
          <p:cNvCxnSpPr/>
          <p:nvPr/>
        </p:nvCxnSpPr>
        <p:spPr>
          <a:xfrm>
            <a:off x="6095992" y="3843865"/>
            <a:ext cx="60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F8B28D7-B371-4581-8604-B7D1D034ABE4}"/>
              </a:ext>
            </a:extLst>
          </p:cNvPr>
          <p:cNvCxnSpPr/>
          <p:nvPr/>
        </p:nvCxnSpPr>
        <p:spPr>
          <a:xfrm>
            <a:off x="6095992" y="4669494"/>
            <a:ext cx="60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D75D4EC-46DC-423A-88C9-4B952ADD27B2}"/>
              </a:ext>
            </a:extLst>
          </p:cNvPr>
          <p:cNvCxnSpPr/>
          <p:nvPr/>
        </p:nvCxnSpPr>
        <p:spPr>
          <a:xfrm>
            <a:off x="6095992" y="5063066"/>
            <a:ext cx="60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78B047C-1AAE-4EAA-A819-F6D94708B54B}"/>
              </a:ext>
            </a:extLst>
          </p:cNvPr>
          <p:cNvCxnSpPr/>
          <p:nvPr/>
        </p:nvCxnSpPr>
        <p:spPr>
          <a:xfrm>
            <a:off x="6095992" y="5469465"/>
            <a:ext cx="60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2528C04-2522-40D7-A7D9-8CD166647103}"/>
              </a:ext>
            </a:extLst>
          </p:cNvPr>
          <p:cNvCxnSpPr/>
          <p:nvPr/>
        </p:nvCxnSpPr>
        <p:spPr>
          <a:xfrm>
            <a:off x="6095992" y="6231466"/>
            <a:ext cx="60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7BA8E99-8C2E-4F32-B020-202FDC919255}"/>
              </a:ext>
            </a:extLst>
          </p:cNvPr>
          <p:cNvCxnSpPr/>
          <p:nvPr/>
        </p:nvCxnSpPr>
        <p:spPr>
          <a:xfrm>
            <a:off x="6095992" y="1388532"/>
            <a:ext cx="60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54B8CF6-0379-424C-8BCF-AF7A2A1546D6}"/>
              </a:ext>
            </a:extLst>
          </p:cNvPr>
          <p:cNvCxnSpPr/>
          <p:nvPr/>
        </p:nvCxnSpPr>
        <p:spPr>
          <a:xfrm>
            <a:off x="6095992" y="1794932"/>
            <a:ext cx="60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37B3276-0469-4363-8AA7-A20803E36FD1}"/>
              </a:ext>
            </a:extLst>
          </p:cNvPr>
          <p:cNvCxnSpPr/>
          <p:nvPr/>
        </p:nvCxnSpPr>
        <p:spPr>
          <a:xfrm>
            <a:off x="6095992" y="2201332"/>
            <a:ext cx="60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325EA5B-B6F5-46BF-9C0E-D0E2453151E7}"/>
              </a:ext>
            </a:extLst>
          </p:cNvPr>
          <p:cNvCxnSpPr/>
          <p:nvPr/>
        </p:nvCxnSpPr>
        <p:spPr>
          <a:xfrm>
            <a:off x="6790259" y="-1"/>
            <a:ext cx="0" cy="67394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4553FC3-2A51-4F32-9FC6-CAACB2102E3E}"/>
              </a:ext>
            </a:extLst>
          </p:cNvPr>
          <p:cNvCxnSpPr/>
          <p:nvPr/>
        </p:nvCxnSpPr>
        <p:spPr>
          <a:xfrm>
            <a:off x="6841061" y="16935"/>
            <a:ext cx="0" cy="67394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3E27BC5-2273-4B90-A5FB-1783D6BC03F0}"/>
              </a:ext>
            </a:extLst>
          </p:cNvPr>
          <p:cNvSpPr txBox="1"/>
          <p:nvPr/>
        </p:nvSpPr>
        <p:spPr>
          <a:xfrm>
            <a:off x="1591729" y="527198"/>
            <a:ext cx="2286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অজ</a:t>
            </a:r>
            <a:r>
              <a:rPr lang="en-US" sz="3200" dirty="0"/>
              <a:t> </a:t>
            </a:r>
            <a:r>
              <a:rPr lang="en-US" sz="3200" dirty="0" err="1"/>
              <a:t>আসে</a:t>
            </a:r>
            <a:r>
              <a:rPr lang="en-US" sz="3200" dirty="0"/>
              <a:t>।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E8BA1C-77B9-4816-9844-10F6FC58B63C}"/>
              </a:ext>
            </a:extLst>
          </p:cNvPr>
          <p:cNvSpPr txBox="1"/>
          <p:nvPr/>
        </p:nvSpPr>
        <p:spPr>
          <a:xfrm>
            <a:off x="3809731" y="519285"/>
            <a:ext cx="2286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অজ</a:t>
            </a:r>
            <a:r>
              <a:rPr lang="en-US" sz="3200" dirty="0"/>
              <a:t> </a:t>
            </a:r>
            <a:r>
              <a:rPr lang="en-US" sz="3200" dirty="0" err="1"/>
              <a:t>আসে</a:t>
            </a:r>
            <a:r>
              <a:rPr lang="en-US" sz="3200" dirty="0"/>
              <a:t>।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4360E8F-9F8D-4D0C-B0BD-29CFB0FE16D1}"/>
              </a:ext>
            </a:extLst>
          </p:cNvPr>
          <p:cNvSpPr txBox="1"/>
          <p:nvPr/>
        </p:nvSpPr>
        <p:spPr>
          <a:xfrm>
            <a:off x="7845519" y="504954"/>
            <a:ext cx="2132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অলি</a:t>
            </a:r>
            <a:r>
              <a:rPr lang="en-US" sz="3200" dirty="0"/>
              <a:t> </a:t>
            </a:r>
            <a:r>
              <a:rPr lang="en-US" sz="3200" dirty="0" err="1"/>
              <a:t>হাসে</a:t>
            </a:r>
            <a:r>
              <a:rPr lang="en-US" sz="3200" dirty="0"/>
              <a:t>।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88FF06A-17CC-487E-96F5-A34F83D2050F}"/>
              </a:ext>
            </a:extLst>
          </p:cNvPr>
          <p:cNvSpPr txBox="1"/>
          <p:nvPr/>
        </p:nvSpPr>
        <p:spPr>
          <a:xfrm>
            <a:off x="9973974" y="522620"/>
            <a:ext cx="2286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অলি</a:t>
            </a:r>
            <a:r>
              <a:rPr lang="en-US" sz="3200" dirty="0"/>
              <a:t> </a:t>
            </a:r>
            <a:r>
              <a:rPr lang="en-US" sz="3200" dirty="0" err="1"/>
              <a:t>হাসে</a:t>
            </a:r>
            <a:r>
              <a:rPr lang="en-US" sz="3200" dirty="0"/>
              <a:t>।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6BD541-09C4-4CEC-ADA7-F039E54E640E}"/>
              </a:ext>
            </a:extLst>
          </p:cNvPr>
          <p:cNvSpPr txBox="1"/>
          <p:nvPr/>
        </p:nvSpPr>
        <p:spPr>
          <a:xfrm>
            <a:off x="835397" y="518202"/>
            <a:ext cx="694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</a:rPr>
              <a:t>অ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1238A63-6330-4C83-985E-9E0C91468A39}"/>
              </a:ext>
            </a:extLst>
          </p:cNvPr>
          <p:cNvSpPr txBox="1"/>
          <p:nvPr/>
        </p:nvSpPr>
        <p:spPr>
          <a:xfrm>
            <a:off x="7084144" y="522563"/>
            <a:ext cx="694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অ </a:t>
            </a:r>
          </a:p>
        </p:txBody>
      </p:sp>
    </p:spTree>
    <p:extLst>
      <p:ext uri="{BB962C8B-B14F-4D97-AF65-F5344CB8AC3E}">
        <p14:creationId xmlns:p14="http://schemas.microsoft.com/office/powerpoint/2010/main" val="724676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7E453D-0268-4F6C-8936-52D7D4436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3529" y="3272608"/>
            <a:ext cx="2095500" cy="2038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EDF41-4DBC-4E45-A8B7-C7EADA28C44C}"/>
              </a:ext>
            </a:extLst>
          </p:cNvPr>
          <p:cNvSpPr txBox="1"/>
          <p:nvPr/>
        </p:nvSpPr>
        <p:spPr>
          <a:xfrm>
            <a:off x="3178092" y="2237654"/>
            <a:ext cx="6147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b="1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400" b="1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400" b="1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47816B-988C-4B25-8218-85F7FC3DF9ED}"/>
              </a:ext>
            </a:extLst>
          </p:cNvPr>
          <p:cNvGrpSpPr/>
          <p:nvPr/>
        </p:nvGrpSpPr>
        <p:grpSpPr>
          <a:xfrm>
            <a:off x="11679379" y="3051458"/>
            <a:ext cx="512621" cy="755078"/>
            <a:chOff x="1" y="3051458"/>
            <a:chExt cx="512621" cy="755078"/>
          </a:xfrm>
          <a:solidFill>
            <a:srgbClr val="FFC000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2CB703-42EE-44FF-860C-2941C2F2A19D}"/>
                </a:ext>
              </a:extLst>
            </p:cNvPr>
            <p:cNvSpPr/>
            <p:nvPr/>
          </p:nvSpPr>
          <p:spPr>
            <a:xfrm>
              <a:off x="1" y="3051463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411878F-D627-4BE4-A18F-23EAB0625CEA}"/>
                </a:ext>
              </a:extLst>
            </p:cNvPr>
            <p:cNvSpPr/>
            <p:nvPr/>
          </p:nvSpPr>
          <p:spPr>
            <a:xfrm>
              <a:off x="193966" y="3051461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86BD563-E596-411C-827D-655B87FB1964}"/>
                </a:ext>
              </a:extLst>
            </p:cNvPr>
            <p:cNvSpPr/>
            <p:nvPr/>
          </p:nvSpPr>
          <p:spPr>
            <a:xfrm>
              <a:off x="401786" y="3051458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6" descr="Multi-Fanfic Writer! — Family Dinner">
            <a:extLst>
              <a:ext uri="{FF2B5EF4-FFF2-40B4-BE49-F238E27FC236}">
                <a16:creationId xmlns:a16="http://schemas.microsoft.com/office/drawing/2014/main" id="{B61CBD38-8311-4068-9C75-E47A1EA346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92386" y="56394"/>
            <a:ext cx="7799614" cy="51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6508CB9-7B78-4F38-A600-9AE01CF19314}"/>
              </a:ext>
            </a:extLst>
          </p:cNvPr>
          <p:cNvGrpSpPr/>
          <p:nvPr/>
        </p:nvGrpSpPr>
        <p:grpSpPr>
          <a:xfrm>
            <a:off x="10822" y="0"/>
            <a:ext cx="12211791" cy="7188840"/>
            <a:chOff x="-130627" y="3409590"/>
            <a:chExt cx="12211791" cy="6861560"/>
          </a:xfrm>
        </p:grpSpPr>
        <p:pic>
          <p:nvPicPr>
            <p:cNvPr id="15" name="Picture 2" descr="Leaves, animated , nature , caree , transparent , animation , gif , leaves  , autumn - PicMix">
              <a:extLst>
                <a:ext uri="{FF2B5EF4-FFF2-40B4-BE49-F238E27FC236}">
                  <a16:creationId xmlns:a16="http://schemas.microsoft.com/office/drawing/2014/main" id="{6E1F5215-6E24-4941-9E40-0F6516BC2EB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0627" y="3412125"/>
              <a:ext cx="6115790" cy="6859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Leaves, animated , nature , caree , transparent , animation , gif , leaves  , autumn - PicMix">
              <a:extLst>
                <a:ext uri="{FF2B5EF4-FFF2-40B4-BE49-F238E27FC236}">
                  <a16:creationId xmlns:a16="http://schemas.microsoft.com/office/drawing/2014/main" id="{7CD0EC23-CBFC-4DAB-AFC0-83705DA80DD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85164" y="3409590"/>
              <a:ext cx="6096000" cy="6859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9469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C 0.00521 0.05301 0.01771 0.12709 0.0625 0.12593 C 0.12734 0.12593 0.13216 -0.12199 0.20963 -0.12291 C 0.27956 -0.12291 0.24219 0.09399 0.30963 0.09306 C 0.37969 0.09306 0.34232 -0.06388 0.41745 -0.06388 C 0.48476 -0.06388 0.44726 0.0419 0.50703 0.0419 C 0.56484 0.0419 0.53489 -0.03888 0.58724 -0.03888 C 0.61719 -0.03888 0.62005 -0.01689 0.62226 -4.44444E-6 " pathEditMode="relative" rAng="0" ptsTypes="AAAAAAAA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B677C6-A0F0-449E-9D49-4A5F6660BB0B}"/>
              </a:ext>
            </a:extLst>
          </p:cNvPr>
          <p:cNvSpPr/>
          <p:nvPr/>
        </p:nvSpPr>
        <p:spPr>
          <a:xfrm>
            <a:off x="9615055" y="8978"/>
            <a:ext cx="2576945" cy="68490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0229FE-5E42-48B4-A82D-C093FCE0B4C0}"/>
              </a:ext>
            </a:extLst>
          </p:cNvPr>
          <p:cNvGrpSpPr/>
          <p:nvPr/>
        </p:nvGrpSpPr>
        <p:grpSpPr>
          <a:xfrm>
            <a:off x="10425" y="3051460"/>
            <a:ext cx="512621" cy="755078"/>
            <a:chOff x="1" y="3051458"/>
            <a:chExt cx="512621" cy="755078"/>
          </a:xfrm>
          <a:solidFill>
            <a:srgbClr val="FFC000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2A7FA5-F9EE-47BD-A19D-CF047DE52E75}"/>
                </a:ext>
              </a:extLst>
            </p:cNvPr>
            <p:cNvSpPr/>
            <p:nvPr/>
          </p:nvSpPr>
          <p:spPr>
            <a:xfrm>
              <a:off x="1" y="3051463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74E09D1-C22D-40F4-B737-C7F90F855620}"/>
                </a:ext>
              </a:extLst>
            </p:cNvPr>
            <p:cNvSpPr/>
            <p:nvPr/>
          </p:nvSpPr>
          <p:spPr>
            <a:xfrm>
              <a:off x="193966" y="3051461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FDF921C-B841-4030-BCC5-7B2C59791EFE}"/>
                </a:ext>
              </a:extLst>
            </p:cNvPr>
            <p:cNvSpPr/>
            <p:nvPr/>
          </p:nvSpPr>
          <p:spPr>
            <a:xfrm>
              <a:off x="401786" y="3051458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389D977-9AE1-40BF-BCE9-1B4ECCE1D02F}"/>
              </a:ext>
            </a:extLst>
          </p:cNvPr>
          <p:cNvGrpSpPr/>
          <p:nvPr/>
        </p:nvGrpSpPr>
        <p:grpSpPr>
          <a:xfrm>
            <a:off x="7593495" y="1669774"/>
            <a:ext cx="2888974" cy="3220278"/>
            <a:chOff x="6597283" y="3428996"/>
            <a:chExt cx="2625904" cy="2958405"/>
          </a:xfrm>
        </p:grpSpPr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721B1851-C980-4EB3-80D5-1543A83BB7CB}"/>
                </a:ext>
              </a:extLst>
            </p:cNvPr>
            <p:cNvSpPr/>
            <p:nvPr/>
          </p:nvSpPr>
          <p:spPr>
            <a:xfrm>
              <a:off x="6597283" y="3428996"/>
              <a:ext cx="2625904" cy="2958405"/>
            </a:xfrm>
            <a:prstGeom prst="flowChartConnector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646C749-69B4-4A9C-AA00-54D57FFDB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1206" y="3428996"/>
              <a:ext cx="2551981" cy="2901538"/>
            </a:xfrm>
            <a:prstGeom prst="ellipse">
              <a:avLst/>
            </a:prstGeom>
            <a:ln>
              <a:solidFill>
                <a:srgbClr val="100B6F"/>
              </a:solidFill>
            </a:ln>
            <a:effectLst>
              <a:softEdge rad="112500"/>
            </a:effec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599EDB4-5D42-402E-BFF5-ADCFBFAE61E8}"/>
              </a:ext>
            </a:extLst>
          </p:cNvPr>
          <p:cNvGrpSpPr/>
          <p:nvPr/>
        </p:nvGrpSpPr>
        <p:grpSpPr>
          <a:xfrm>
            <a:off x="1661737" y="573295"/>
            <a:ext cx="4793067" cy="5711402"/>
            <a:chOff x="6938505" y="666060"/>
            <a:chExt cx="4793067" cy="571140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D7585BD-B699-4971-B5E8-F3043E8AA1AA}"/>
                </a:ext>
              </a:extLst>
            </p:cNvPr>
            <p:cNvSpPr/>
            <p:nvPr/>
          </p:nvSpPr>
          <p:spPr>
            <a:xfrm>
              <a:off x="6938505" y="666060"/>
              <a:ext cx="4793067" cy="5711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597D59-0CD2-42CD-9173-180295330C29}"/>
                </a:ext>
              </a:extLst>
            </p:cNvPr>
            <p:cNvSpPr/>
            <p:nvPr/>
          </p:nvSpPr>
          <p:spPr>
            <a:xfrm>
              <a:off x="7363783" y="1975262"/>
              <a:ext cx="4192113" cy="3662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err="1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উপস্থাপনায়ঃ</a:t>
              </a:r>
              <a:r>
                <a:rPr lang="en-US" sz="3200" b="1" dirty="0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bn-IN" sz="2800" dirty="0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ঝর্ণা রাণী বর্মণ</a:t>
              </a:r>
            </a:p>
            <a:p>
              <a:r>
                <a:rPr lang="bn-IN" sz="2800" dirty="0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 শিক্ষক</a:t>
              </a:r>
            </a:p>
            <a:p>
              <a:r>
                <a:rPr lang="bn-IN" sz="2800" dirty="0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পাজুলিয়া সরকারি প্রাথমিক বিদ্যালয়</a:t>
              </a:r>
            </a:p>
            <a:p>
              <a:r>
                <a:rPr lang="bn-IN" sz="2800" dirty="0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গাজীপুর সদর, গাজীপুর।</a:t>
              </a:r>
              <a:endParaRPr lang="en-US" sz="28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000" dirty="0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Mobile: </a:t>
              </a:r>
              <a:r>
                <a:rPr lang="en-US" sz="2000" dirty="0">
                  <a:solidFill>
                    <a:srgbClr val="100B6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01753-173109</a:t>
              </a:r>
            </a:p>
            <a:p>
              <a:r>
                <a:rPr lang="en-US" sz="2000" dirty="0">
                  <a:solidFill>
                    <a:srgbClr val="100B6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Email: zarnabormon@gmail.com</a:t>
              </a:r>
              <a:endParaRPr lang="en-US" sz="20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IN" sz="3200" b="1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991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7860" y="2274832"/>
            <a:ext cx="316411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IN" sz="36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36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003110-79C1-409D-8E48-CFF24B222C8F}"/>
              </a:ext>
            </a:extLst>
          </p:cNvPr>
          <p:cNvGrpSpPr/>
          <p:nvPr/>
        </p:nvGrpSpPr>
        <p:grpSpPr>
          <a:xfrm>
            <a:off x="11679379" y="3051458"/>
            <a:ext cx="512621" cy="755078"/>
            <a:chOff x="1" y="3051458"/>
            <a:chExt cx="512621" cy="755078"/>
          </a:xfrm>
          <a:solidFill>
            <a:srgbClr val="FFC000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0C1DDF-7076-42D5-B738-EB63E8462623}"/>
                </a:ext>
              </a:extLst>
            </p:cNvPr>
            <p:cNvSpPr/>
            <p:nvPr/>
          </p:nvSpPr>
          <p:spPr>
            <a:xfrm>
              <a:off x="1" y="3051463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352F68-7AD2-4AA2-ACCE-DF211BBDB0B9}"/>
                </a:ext>
              </a:extLst>
            </p:cNvPr>
            <p:cNvSpPr/>
            <p:nvPr/>
          </p:nvSpPr>
          <p:spPr>
            <a:xfrm>
              <a:off x="193966" y="3051461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58B078A-71A6-4181-BD08-D244C13AF016}"/>
                </a:ext>
              </a:extLst>
            </p:cNvPr>
            <p:cNvSpPr/>
            <p:nvPr/>
          </p:nvSpPr>
          <p:spPr>
            <a:xfrm>
              <a:off x="401786" y="3051458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309468-0419-4373-B876-3B1E3CC513CE}"/>
              </a:ext>
            </a:extLst>
          </p:cNvPr>
          <p:cNvGrpSpPr/>
          <p:nvPr/>
        </p:nvGrpSpPr>
        <p:grpSpPr>
          <a:xfrm>
            <a:off x="0" y="0"/>
            <a:ext cx="1939636" cy="6858000"/>
            <a:chOff x="0" y="0"/>
            <a:chExt cx="1939636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AAAD7F7-1F4B-483D-AB63-F52049834750}"/>
                </a:ext>
              </a:extLst>
            </p:cNvPr>
            <p:cNvSpPr/>
            <p:nvPr/>
          </p:nvSpPr>
          <p:spPr>
            <a:xfrm>
              <a:off x="0" y="0"/>
              <a:ext cx="651164" cy="6858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4DBD00-7C07-4FC4-9955-70EF6CF2AE91}"/>
                </a:ext>
              </a:extLst>
            </p:cNvPr>
            <p:cNvSpPr/>
            <p:nvPr/>
          </p:nvSpPr>
          <p:spPr>
            <a:xfrm>
              <a:off x="0" y="0"/>
              <a:ext cx="1939636" cy="56803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B180BA9-A600-49D7-B0BF-319DC0E0621A}"/>
                </a:ext>
              </a:extLst>
            </p:cNvPr>
            <p:cNvSpPr/>
            <p:nvPr/>
          </p:nvSpPr>
          <p:spPr>
            <a:xfrm>
              <a:off x="0" y="6284701"/>
              <a:ext cx="1939636" cy="56803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E9A7912-D7DB-490E-8198-05656D098A42}"/>
              </a:ext>
            </a:extLst>
          </p:cNvPr>
          <p:cNvSpPr/>
          <p:nvPr/>
        </p:nvSpPr>
        <p:spPr>
          <a:xfrm>
            <a:off x="598053" y="578562"/>
            <a:ext cx="4793067" cy="57114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A55BDA-2C01-422B-B9C8-91B3DEFE9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9" y="1490872"/>
            <a:ext cx="2825146" cy="3665872"/>
          </a:xfrm>
          <a:prstGeom prst="rect">
            <a:avLst/>
          </a:prstGeom>
          <a:solidFill>
            <a:srgbClr val="100B6F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5583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B003110-79C1-409D-8E48-CFF24B222C8F}"/>
              </a:ext>
            </a:extLst>
          </p:cNvPr>
          <p:cNvGrpSpPr/>
          <p:nvPr/>
        </p:nvGrpSpPr>
        <p:grpSpPr>
          <a:xfrm>
            <a:off x="11679379" y="3051458"/>
            <a:ext cx="512621" cy="755078"/>
            <a:chOff x="1" y="3051458"/>
            <a:chExt cx="512621" cy="755078"/>
          </a:xfrm>
          <a:solidFill>
            <a:srgbClr val="FFC000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0C1DDF-7076-42D5-B738-EB63E8462623}"/>
                </a:ext>
              </a:extLst>
            </p:cNvPr>
            <p:cNvSpPr/>
            <p:nvPr/>
          </p:nvSpPr>
          <p:spPr>
            <a:xfrm>
              <a:off x="1" y="3051463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352F68-7AD2-4AA2-ACCE-DF211BBDB0B9}"/>
                </a:ext>
              </a:extLst>
            </p:cNvPr>
            <p:cNvSpPr/>
            <p:nvPr/>
          </p:nvSpPr>
          <p:spPr>
            <a:xfrm>
              <a:off x="193966" y="3051461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58B078A-71A6-4181-BD08-D244C13AF016}"/>
                </a:ext>
              </a:extLst>
            </p:cNvPr>
            <p:cNvSpPr/>
            <p:nvPr/>
          </p:nvSpPr>
          <p:spPr>
            <a:xfrm>
              <a:off x="401786" y="3051458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309468-0419-4373-B876-3B1E3CC513CE}"/>
              </a:ext>
            </a:extLst>
          </p:cNvPr>
          <p:cNvGrpSpPr/>
          <p:nvPr/>
        </p:nvGrpSpPr>
        <p:grpSpPr>
          <a:xfrm>
            <a:off x="0" y="0"/>
            <a:ext cx="1939636" cy="6858000"/>
            <a:chOff x="0" y="0"/>
            <a:chExt cx="1939636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AAAD7F7-1F4B-483D-AB63-F52049834750}"/>
                </a:ext>
              </a:extLst>
            </p:cNvPr>
            <p:cNvSpPr/>
            <p:nvPr/>
          </p:nvSpPr>
          <p:spPr>
            <a:xfrm>
              <a:off x="0" y="0"/>
              <a:ext cx="651164" cy="6858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4DBD00-7C07-4FC4-9955-70EF6CF2AE91}"/>
                </a:ext>
              </a:extLst>
            </p:cNvPr>
            <p:cNvSpPr/>
            <p:nvPr/>
          </p:nvSpPr>
          <p:spPr>
            <a:xfrm>
              <a:off x="0" y="0"/>
              <a:ext cx="1939636" cy="56803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B180BA9-A600-49D7-B0BF-319DC0E0621A}"/>
                </a:ext>
              </a:extLst>
            </p:cNvPr>
            <p:cNvSpPr/>
            <p:nvPr/>
          </p:nvSpPr>
          <p:spPr>
            <a:xfrm>
              <a:off x="0" y="6284701"/>
              <a:ext cx="1939636" cy="56803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BE74F34-0D2B-4BDB-9A08-27F16BCC3A8F}"/>
              </a:ext>
            </a:extLst>
          </p:cNvPr>
          <p:cNvSpPr txBox="1"/>
          <p:nvPr/>
        </p:nvSpPr>
        <p:spPr>
          <a:xfrm>
            <a:off x="2172149" y="2016732"/>
            <a:ext cx="877414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শিক্ষণফল</a:t>
            </a:r>
            <a:r>
              <a:rPr lang="en-US" sz="40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 </a:t>
            </a:r>
            <a:r>
              <a:rPr lang="en-US" sz="28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১.২.৩ </a:t>
            </a:r>
            <a:r>
              <a:rPr lang="en-US" sz="2800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কারচিহ্নহীন</a:t>
            </a:r>
            <a:r>
              <a:rPr lang="en-US" sz="28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কারচিহ্নযুক্ত</a:t>
            </a:r>
            <a:r>
              <a:rPr lang="en-US" sz="28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 শুনবে।</a:t>
            </a:r>
            <a:r>
              <a:rPr lang="en-US" sz="28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solidFill>
                <a:srgbClr val="100B6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28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    </a:t>
            </a:r>
            <a:r>
              <a:rPr lang="en-US" sz="28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১.২.২ </a:t>
            </a:r>
            <a:r>
              <a:rPr lang="en-US" sz="2800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কারচিহ্নহীন</a:t>
            </a:r>
            <a:r>
              <a:rPr lang="en-US" sz="28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কারচিহ্নযুক্ত</a:t>
            </a:r>
            <a:r>
              <a:rPr lang="en-US" sz="28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স্পষ্টভাবে</a:t>
            </a:r>
            <a:r>
              <a:rPr lang="en-US" sz="28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  </a:t>
            </a:r>
            <a:r>
              <a:rPr lang="en-US" sz="28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marL="0" indent="0">
              <a:buNone/>
            </a:pPr>
            <a:r>
              <a:rPr lang="bn-IN" sz="28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 </a:t>
            </a:r>
            <a:r>
              <a:rPr lang="en-US" sz="28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১.১.১  </a:t>
            </a:r>
            <a:r>
              <a:rPr lang="en-US" sz="2800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bn-IN" sz="28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8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28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28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bn-IN" sz="28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পড়তে পারবে। </a:t>
            </a:r>
            <a:r>
              <a:rPr lang="en-US" sz="28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solidFill>
                <a:srgbClr val="100B6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28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 </a:t>
            </a:r>
            <a:r>
              <a:rPr lang="en-US" sz="28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১.১.১  </a:t>
            </a:r>
            <a:r>
              <a:rPr lang="en-US" sz="2800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8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আকৃতিতে</a:t>
            </a:r>
            <a:r>
              <a:rPr lang="en-US" sz="28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bn-IN" sz="28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লিখতে পারবে। </a:t>
            </a:r>
            <a:r>
              <a:rPr lang="en-US" sz="28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2800" dirty="0">
              <a:solidFill>
                <a:srgbClr val="100B6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800" dirty="0">
              <a:solidFill>
                <a:srgbClr val="100B6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75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27D473C-4E21-43A0-9BF6-302352831522}"/>
              </a:ext>
            </a:extLst>
          </p:cNvPr>
          <p:cNvSpPr/>
          <p:nvPr/>
        </p:nvSpPr>
        <p:spPr>
          <a:xfrm>
            <a:off x="2529542" y="4322213"/>
            <a:ext cx="2883939" cy="9802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8000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লঙ্কার</a:t>
            </a:r>
            <a:endParaRPr lang="en-US" sz="8000" dirty="0">
              <a:solidFill>
                <a:srgbClr val="100B6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993FAF-203B-4493-B78D-4C70D5448016}"/>
              </a:ext>
            </a:extLst>
          </p:cNvPr>
          <p:cNvSpPr/>
          <p:nvPr/>
        </p:nvSpPr>
        <p:spPr>
          <a:xfrm>
            <a:off x="2043412" y="3974486"/>
            <a:ext cx="3134075" cy="9802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লঙ্কার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E2EE217-5AB8-4FF7-A099-257B20E43E99}"/>
              </a:ext>
            </a:extLst>
          </p:cNvPr>
          <p:cNvSpPr/>
          <p:nvPr/>
        </p:nvSpPr>
        <p:spPr>
          <a:xfrm>
            <a:off x="2043412" y="1784825"/>
            <a:ext cx="3134075" cy="9802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8000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জগর</a:t>
            </a:r>
            <a:endParaRPr lang="en-US" sz="8000" dirty="0">
              <a:solidFill>
                <a:srgbClr val="100B6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23EEC39-F666-48D1-8579-FB5F966B8097}"/>
              </a:ext>
            </a:extLst>
          </p:cNvPr>
          <p:cNvGrpSpPr/>
          <p:nvPr/>
        </p:nvGrpSpPr>
        <p:grpSpPr>
          <a:xfrm>
            <a:off x="11679379" y="3051458"/>
            <a:ext cx="512621" cy="755078"/>
            <a:chOff x="1" y="3051458"/>
            <a:chExt cx="512621" cy="755078"/>
          </a:xfrm>
          <a:solidFill>
            <a:srgbClr val="FFC000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534CB98-32E3-42A9-B6E5-BE899500CFC1}"/>
                </a:ext>
              </a:extLst>
            </p:cNvPr>
            <p:cNvSpPr/>
            <p:nvPr/>
          </p:nvSpPr>
          <p:spPr>
            <a:xfrm>
              <a:off x="1" y="3051463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4AA645-FF4C-41C1-9D5E-D241DA4CBB3A}"/>
                </a:ext>
              </a:extLst>
            </p:cNvPr>
            <p:cNvSpPr/>
            <p:nvPr/>
          </p:nvSpPr>
          <p:spPr>
            <a:xfrm>
              <a:off x="193966" y="3051461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E86743-71D8-4166-BDFB-FAFA35D97D42}"/>
                </a:ext>
              </a:extLst>
            </p:cNvPr>
            <p:cNvSpPr/>
            <p:nvPr/>
          </p:nvSpPr>
          <p:spPr>
            <a:xfrm>
              <a:off x="401786" y="3051458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C1D103-BC1C-4855-96F7-8E65A2D1B8DD}"/>
              </a:ext>
            </a:extLst>
          </p:cNvPr>
          <p:cNvGrpSpPr/>
          <p:nvPr/>
        </p:nvGrpSpPr>
        <p:grpSpPr>
          <a:xfrm>
            <a:off x="0" y="0"/>
            <a:ext cx="1939636" cy="6858000"/>
            <a:chOff x="0" y="0"/>
            <a:chExt cx="1939636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BDA658-38CA-40B7-B48D-D34740F0DFFF}"/>
                </a:ext>
              </a:extLst>
            </p:cNvPr>
            <p:cNvSpPr/>
            <p:nvPr/>
          </p:nvSpPr>
          <p:spPr>
            <a:xfrm>
              <a:off x="0" y="0"/>
              <a:ext cx="651164" cy="6858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D77F0A-C4F1-448C-8E22-4DC70C37705D}"/>
                </a:ext>
              </a:extLst>
            </p:cNvPr>
            <p:cNvSpPr/>
            <p:nvPr/>
          </p:nvSpPr>
          <p:spPr>
            <a:xfrm>
              <a:off x="0" y="0"/>
              <a:ext cx="1939636" cy="56803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F8CCF38-052F-4DF0-9F82-41D8DD267D57}"/>
                </a:ext>
              </a:extLst>
            </p:cNvPr>
            <p:cNvSpPr/>
            <p:nvPr/>
          </p:nvSpPr>
          <p:spPr>
            <a:xfrm>
              <a:off x="0" y="6284701"/>
              <a:ext cx="1939636" cy="56803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6FAEE98-EF99-4A10-A894-E1CC6B7F8A64}"/>
              </a:ext>
            </a:extLst>
          </p:cNvPr>
          <p:cNvSpPr/>
          <p:nvPr/>
        </p:nvSpPr>
        <p:spPr>
          <a:xfrm>
            <a:off x="651164" y="589418"/>
            <a:ext cx="4793067" cy="57114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800" dirty="0">
              <a:solidFill>
                <a:srgbClr val="100B6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057EF8-D5D4-444F-9373-22D9DE9A48DF}"/>
              </a:ext>
            </a:extLst>
          </p:cNvPr>
          <p:cNvSpPr/>
          <p:nvPr/>
        </p:nvSpPr>
        <p:spPr>
          <a:xfrm>
            <a:off x="5900301" y="589418"/>
            <a:ext cx="5671506" cy="7072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0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</a:t>
            </a:r>
            <a:endParaRPr lang="en-US" sz="4000" dirty="0">
              <a:solidFill>
                <a:srgbClr val="100B6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 descr="অজগর">
            <a:extLst>
              <a:ext uri="{FF2B5EF4-FFF2-40B4-BE49-F238E27FC236}">
                <a16:creationId xmlns:a16="http://schemas.microsoft.com/office/drawing/2014/main" id="{77D2BB0B-D2CA-4CD5-938A-BF17EBDF8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802" y="1274664"/>
            <a:ext cx="2860455" cy="180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852DB23-904E-4147-98A6-CE76AE79DB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78" l="0" r="100000">
                        <a14:backgroundMark x1="41333" y1="27556" x2="41333" y2="27556"/>
                        <a14:backgroundMark x1="45333" y1="25778" x2="45333" y2="25778"/>
                        <a14:backgroundMark x1="54667" y1="22667" x2="54667" y2="22667"/>
                        <a14:backgroundMark x1="63556" y1="22222" x2="63556" y2="22222"/>
                        <a14:backgroundMark x1="71556" y1="9778" x2="71556" y2="9778"/>
                        <a14:backgroundMark x1="69778" y1="19111" x2="69778" y2="19111"/>
                        <a14:backgroundMark x1="63556" y1="30667" x2="63556" y2="30667"/>
                        <a14:backgroundMark x1="52444" y1="35111" x2="52444" y2="35111"/>
                        <a14:backgroundMark x1="35111" y1="27556" x2="35111" y2="27556"/>
                        <a14:backgroundMark x1="29778" y1="12000" x2="29778" y2="12000"/>
                        <a14:backgroundMark x1="28889" y1="21333" x2="28889" y2="21333"/>
                        <a14:backgroundMark x1="37333" y1="19111" x2="37333" y2="19111"/>
                        <a14:backgroundMark x1="45778" y1="19111" x2="45778" y2="19111"/>
                        <a14:backgroundMark x1="39556" y1="35111" x2="39556" y2="35111"/>
                        <a14:backgroundMark x1="47111" y1="36444" x2="47111" y2="36444"/>
                        <a14:backgroundMark x1="58667" y1="33778" x2="58667" y2="33778"/>
                        <a14:backgroundMark x1="53778" y1="32000" x2="53778" y2="32000"/>
                        <a14:backgroundMark x1="53333" y1="20000" x2="53333" y2="20000"/>
                        <a14:backgroundMark x1="61333" y1="20000" x2="61333" y2="20000"/>
                        <a14:backgroundMark x1="66222" y1="16889" x2="66222" y2="16889"/>
                        <a14:backgroundMark x1="66222" y1="13778" x2="66222" y2="13778"/>
                        <a14:backgroundMark x1="67556" y1="9778" x2="67556" y2="9778"/>
                        <a14:backgroundMark x1="69333" y1="27111" x2="69333" y2="27111"/>
                        <a14:backgroundMark x1="63556" y1="25778" x2="63556" y2="25778"/>
                        <a14:backgroundMark x1="55111" y1="25778" x2="55111" y2="25778"/>
                        <a14:backgroundMark x1="46222" y1="28000" x2="46222" y2="28000"/>
                        <a14:backgroundMark x1="52444" y1="37333" x2="52444" y2="37333"/>
                        <a14:backgroundMark x1="47111" y1="40000" x2="47111" y2="40000"/>
                        <a14:backgroundMark x1="53778" y1="38667" x2="53778" y2="38667"/>
                        <a14:backgroundMark x1="70667" y1="24000" x2="70667" y2="24000"/>
                        <a14:backgroundMark x1="40444" y1="21333" x2="40444" y2="21333"/>
                        <a14:backgroundMark x1="31556" y1="17778" x2="31556" y2="17778"/>
                        <a14:backgroundMark x1="26667" y1="7111" x2="26667" y2="7111"/>
                        <a14:backgroundMark x1="45778" y1="12000" x2="45778" y2="12000"/>
                        <a14:backgroundMark x1="42667" y1="7111" x2="42667" y2="7111"/>
                        <a14:backgroundMark x1="43111" y1="4889" x2="43111" y2="4889"/>
                        <a14:backgroundMark x1="55111" y1="7111" x2="55111" y2="7111"/>
                        <a14:backgroundMark x1="60000" y1="8889" x2="60000" y2="8889"/>
                        <a14:backgroundMark x1="50667" y1="24000" x2="50667" y2="24000"/>
                        <a14:backgroundMark x1="41333" y1="10667" x2="41333" y2="10667"/>
                        <a14:backgroundMark x1="47556" y1="5778" x2="47556" y2="5778"/>
                        <a14:backgroundMark x1="47111" y1="2222" x2="47111" y2="2222"/>
                        <a14:backgroundMark x1="42222" y1="7111" x2="42222" y2="7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43" b="6682"/>
          <a:stretch/>
        </p:blipFill>
        <p:spPr>
          <a:xfrm>
            <a:off x="1531967" y="3428994"/>
            <a:ext cx="2741699" cy="250797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A2DD6C8-74B3-4468-987A-E749F029D315}"/>
              </a:ext>
            </a:extLst>
          </p:cNvPr>
          <p:cNvSpPr/>
          <p:nvPr/>
        </p:nvSpPr>
        <p:spPr>
          <a:xfrm>
            <a:off x="13004074" y="2383971"/>
            <a:ext cx="1838597" cy="1361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</p:spTree>
    <p:extLst>
      <p:ext uri="{BB962C8B-B14F-4D97-AF65-F5344CB8AC3E}">
        <p14:creationId xmlns:p14="http://schemas.microsoft.com/office/powerpoint/2010/main" val="189331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-2.96296E-6 L 0.40847 0.071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0.4086 -0.11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30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-0.42149 0.003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B277293-D8A1-4AF9-A05F-35E5043D4DA4}"/>
              </a:ext>
            </a:extLst>
          </p:cNvPr>
          <p:cNvGrpSpPr/>
          <p:nvPr/>
        </p:nvGrpSpPr>
        <p:grpSpPr>
          <a:xfrm>
            <a:off x="11679379" y="3051458"/>
            <a:ext cx="512621" cy="755078"/>
            <a:chOff x="1" y="3051458"/>
            <a:chExt cx="512621" cy="755078"/>
          </a:xfrm>
          <a:solidFill>
            <a:srgbClr val="FFC000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BE3811A-55EF-474D-9890-6980EB31ABCB}"/>
                </a:ext>
              </a:extLst>
            </p:cNvPr>
            <p:cNvSpPr/>
            <p:nvPr/>
          </p:nvSpPr>
          <p:spPr>
            <a:xfrm>
              <a:off x="1" y="3051463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742CCA-459C-4A0A-AAFB-5EDD3C56D2D6}"/>
                </a:ext>
              </a:extLst>
            </p:cNvPr>
            <p:cNvSpPr/>
            <p:nvPr/>
          </p:nvSpPr>
          <p:spPr>
            <a:xfrm>
              <a:off x="193966" y="3051461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11E488E-9CB5-4FEA-96CD-2D98795A2423}"/>
                </a:ext>
              </a:extLst>
            </p:cNvPr>
            <p:cNvSpPr/>
            <p:nvPr/>
          </p:nvSpPr>
          <p:spPr>
            <a:xfrm>
              <a:off x="401786" y="3051458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4835ED-0793-4968-8DDD-FDC55652C660}"/>
              </a:ext>
            </a:extLst>
          </p:cNvPr>
          <p:cNvGrpSpPr/>
          <p:nvPr/>
        </p:nvGrpSpPr>
        <p:grpSpPr>
          <a:xfrm>
            <a:off x="0" y="0"/>
            <a:ext cx="1939636" cy="6858000"/>
            <a:chOff x="0" y="0"/>
            <a:chExt cx="1939636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E54151-18E5-4A28-B137-C6C37CAC905D}"/>
                </a:ext>
              </a:extLst>
            </p:cNvPr>
            <p:cNvSpPr/>
            <p:nvPr/>
          </p:nvSpPr>
          <p:spPr>
            <a:xfrm>
              <a:off x="0" y="0"/>
              <a:ext cx="651164" cy="6858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61C116-87EB-4273-9F19-594FEA5994AD}"/>
                </a:ext>
              </a:extLst>
            </p:cNvPr>
            <p:cNvSpPr/>
            <p:nvPr/>
          </p:nvSpPr>
          <p:spPr>
            <a:xfrm>
              <a:off x="0" y="0"/>
              <a:ext cx="1939636" cy="56803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B924BF-A747-41E4-9D89-BB6C93777970}"/>
                </a:ext>
              </a:extLst>
            </p:cNvPr>
            <p:cNvSpPr/>
            <p:nvPr/>
          </p:nvSpPr>
          <p:spPr>
            <a:xfrm>
              <a:off x="0" y="6284701"/>
              <a:ext cx="1939636" cy="56803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AB61CF1-B263-4F29-98BE-DD8E283DE0B9}"/>
              </a:ext>
            </a:extLst>
          </p:cNvPr>
          <p:cNvSpPr/>
          <p:nvPr/>
        </p:nvSpPr>
        <p:spPr>
          <a:xfrm>
            <a:off x="598053" y="578562"/>
            <a:ext cx="10790377" cy="5706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3C3531-CC51-46BD-B4B2-2368BFCBACBF}"/>
              </a:ext>
            </a:extLst>
          </p:cNvPr>
          <p:cNvSpPr/>
          <p:nvPr/>
        </p:nvSpPr>
        <p:spPr>
          <a:xfrm>
            <a:off x="1426567" y="1149379"/>
            <a:ext cx="2535834" cy="7072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b="1" dirty="0">
              <a:solidFill>
                <a:srgbClr val="100B6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2" descr="Cute Boy And Girl Standing Present Stock Vector - Illustration of group,  blank: 64609081">
            <a:extLst>
              <a:ext uri="{FF2B5EF4-FFF2-40B4-BE49-F238E27FC236}">
                <a16:creationId xmlns:a16="http://schemas.microsoft.com/office/drawing/2014/main" id="{BB05B10B-217C-4624-B732-BBE4B5E8A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99375" l="459" r="100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173" y="1646497"/>
            <a:ext cx="6726655" cy="493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3D79714-2C94-4095-9575-2402B7802D9D}"/>
              </a:ext>
            </a:extLst>
          </p:cNvPr>
          <p:cNvSpPr txBox="1"/>
          <p:nvPr/>
        </p:nvSpPr>
        <p:spPr>
          <a:xfrm>
            <a:off x="5701434" y="2597997"/>
            <a:ext cx="27021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</p:spTree>
    <p:extLst>
      <p:ext uri="{BB962C8B-B14F-4D97-AF65-F5344CB8AC3E}">
        <p14:creationId xmlns:p14="http://schemas.microsoft.com/office/powerpoint/2010/main" val="365260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8E90084-57FA-4006-AA40-4E03211123C1}"/>
              </a:ext>
            </a:extLst>
          </p:cNvPr>
          <p:cNvGrpSpPr/>
          <p:nvPr/>
        </p:nvGrpSpPr>
        <p:grpSpPr>
          <a:xfrm>
            <a:off x="11679379" y="3051458"/>
            <a:ext cx="512621" cy="755078"/>
            <a:chOff x="1" y="3051458"/>
            <a:chExt cx="512621" cy="755078"/>
          </a:xfrm>
          <a:solidFill>
            <a:srgbClr val="FFC000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752559-67C4-4428-9B02-8F91F84D2F5C}"/>
                </a:ext>
              </a:extLst>
            </p:cNvPr>
            <p:cNvSpPr/>
            <p:nvPr/>
          </p:nvSpPr>
          <p:spPr>
            <a:xfrm>
              <a:off x="1" y="3051463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3C5654-A00C-47F8-8D58-719A8ABF34AA}"/>
                </a:ext>
              </a:extLst>
            </p:cNvPr>
            <p:cNvSpPr/>
            <p:nvPr/>
          </p:nvSpPr>
          <p:spPr>
            <a:xfrm>
              <a:off x="193966" y="3051461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066903-390C-4335-BCEE-27254F34A25E}"/>
                </a:ext>
              </a:extLst>
            </p:cNvPr>
            <p:cNvSpPr/>
            <p:nvPr/>
          </p:nvSpPr>
          <p:spPr>
            <a:xfrm>
              <a:off x="401786" y="3051458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A8479E-6F81-4BF1-8A90-B118A1DEBF18}"/>
              </a:ext>
            </a:extLst>
          </p:cNvPr>
          <p:cNvGrpSpPr/>
          <p:nvPr/>
        </p:nvGrpSpPr>
        <p:grpSpPr>
          <a:xfrm>
            <a:off x="0" y="0"/>
            <a:ext cx="1939636" cy="6858000"/>
            <a:chOff x="0" y="0"/>
            <a:chExt cx="1939636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0AD56B-74E9-45C0-9FD1-0058B6AD47A1}"/>
                </a:ext>
              </a:extLst>
            </p:cNvPr>
            <p:cNvSpPr/>
            <p:nvPr/>
          </p:nvSpPr>
          <p:spPr>
            <a:xfrm>
              <a:off x="0" y="0"/>
              <a:ext cx="651164" cy="6858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DC4E3FD-5F4F-4175-B7C1-5CE1EB9D3F03}"/>
                </a:ext>
              </a:extLst>
            </p:cNvPr>
            <p:cNvSpPr/>
            <p:nvPr/>
          </p:nvSpPr>
          <p:spPr>
            <a:xfrm>
              <a:off x="0" y="0"/>
              <a:ext cx="1939636" cy="56803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B2BEE5-ACDB-41BB-874D-DC05E3D845FF}"/>
                </a:ext>
              </a:extLst>
            </p:cNvPr>
            <p:cNvSpPr/>
            <p:nvPr/>
          </p:nvSpPr>
          <p:spPr>
            <a:xfrm>
              <a:off x="0" y="6284701"/>
              <a:ext cx="1939636" cy="56803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E9F21FB8-9095-4A5F-8A11-6A2239578B7A}"/>
              </a:ext>
            </a:extLst>
          </p:cNvPr>
          <p:cNvSpPr/>
          <p:nvPr/>
        </p:nvSpPr>
        <p:spPr>
          <a:xfrm>
            <a:off x="682535" y="570371"/>
            <a:ext cx="4793067" cy="57114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51B21ACA-2C62-4DF7-B123-AA061BC2DD95}"/>
              </a:ext>
            </a:extLst>
          </p:cNvPr>
          <p:cNvSpPr/>
          <p:nvPr/>
        </p:nvSpPr>
        <p:spPr>
          <a:xfrm>
            <a:off x="1641827" y="1711988"/>
            <a:ext cx="1904378" cy="1717012"/>
          </a:xfrm>
          <a:prstGeom prst="flowChartConnector">
            <a:avLst/>
          </a:prstGeom>
          <a:solidFill>
            <a:srgbClr val="FAFAF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4D8E2D-D268-44C5-A681-91628F6513EA}"/>
              </a:ext>
            </a:extLst>
          </p:cNvPr>
          <p:cNvSpPr/>
          <p:nvPr/>
        </p:nvSpPr>
        <p:spPr>
          <a:xfrm>
            <a:off x="800090" y="2789235"/>
            <a:ext cx="4534611" cy="7072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বর্ণ প্রবাহে </a:t>
            </a:r>
            <a:r>
              <a:rPr lang="en-US" sz="4000" b="1" dirty="0" err="1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4000" b="1" dirty="0">
              <a:solidFill>
                <a:srgbClr val="100B6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E2D043-9230-4AB7-B98B-BC041AE19FC0}"/>
              </a:ext>
            </a:extLst>
          </p:cNvPr>
          <p:cNvSpPr/>
          <p:nvPr/>
        </p:nvSpPr>
        <p:spPr>
          <a:xfrm>
            <a:off x="6255342" y="1411540"/>
            <a:ext cx="4227439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অ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77571C9C-1FC2-4FCB-AB47-5FEA80BA782D}"/>
              </a:ext>
            </a:extLst>
          </p:cNvPr>
          <p:cNvSpPr/>
          <p:nvPr/>
        </p:nvSpPr>
        <p:spPr>
          <a:xfrm>
            <a:off x="6289724" y="2322299"/>
            <a:ext cx="259962" cy="2563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461B60-F471-45F1-8418-2F36CCB0DD78}"/>
              </a:ext>
            </a:extLst>
          </p:cNvPr>
          <p:cNvGrpSpPr/>
          <p:nvPr/>
        </p:nvGrpSpPr>
        <p:grpSpPr>
          <a:xfrm rot="3315864" flipH="1" flipV="1">
            <a:off x="7128350" y="2276150"/>
            <a:ext cx="252479" cy="289641"/>
            <a:chOff x="2943000" y="3713017"/>
            <a:chExt cx="259962" cy="290946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E137001-0D0F-48F4-88C9-423AD074FD03}"/>
                </a:ext>
              </a:extLst>
            </p:cNvPr>
            <p:cNvCxnSpPr>
              <a:cxnSpLocks/>
            </p:cNvCxnSpPr>
            <p:nvPr/>
          </p:nvCxnSpPr>
          <p:spPr>
            <a:xfrm>
              <a:off x="2957567" y="3713017"/>
              <a:ext cx="0" cy="29094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48D4895-9557-4DFB-BA8C-46A7869EBC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3000" y="3853227"/>
              <a:ext cx="259962" cy="14380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2AC9C8-ABC9-4921-B0EF-F34E4AB61753}"/>
              </a:ext>
            </a:extLst>
          </p:cNvPr>
          <p:cNvCxnSpPr>
            <a:cxnSpLocks/>
          </p:cNvCxnSpPr>
          <p:nvPr/>
        </p:nvCxnSpPr>
        <p:spPr>
          <a:xfrm>
            <a:off x="6400800" y="2450454"/>
            <a:ext cx="408198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4B0CBA-F0DF-4A24-A964-08DEA84FE034}"/>
              </a:ext>
            </a:extLst>
          </p:cNvPr>
          <p:cNvGrpSpPr/>
          <p:nvPr/>
        </p:nvGrpSpPr>
        <p:grpSpPr>
          <a:xfrm rot="3315864" flipH="1" flipV="1">
            <a:off x="9975854" y="2282783"/>
            <a:ext cx="252479" cy="289641"/>
            <a:chOff x="2943000" y="3713017"/>
            <a:chExt cx="259962" cy="290946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6931CC2-2590-4FFA-988F-8C3817C8624F}"/>
                </a:ext>
              </a:extLst>
            </p:cNvPr>
            <p:cNvCxnSpPr>
              <a:cxnSpLocks/>
            </p:cNvCxnSpPr>
            <p:nvPr/>
          </p:nvCxnSpPr>
          <p:spPr>
            <a:xfrm>
              <a:off x="2957567" y="3713017"/>
              <a:ext cx="0" cy="29094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1EF3B3E-832B-4C6E-B4E6-8DB3207A4F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3000" y="3853227"/>
              <a:ext cx="259962" cy="14380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E782AD06-DF46-47FC-98DA-4AE54A898E8D}"/>
              </a:ext>
            </a:extLst>
          </p:cNvPr>
          <p:cNvSpPr/>
          <p:nvPr/>
        </p:nvSpPr>
        <p:spPr>
          <a:xfrm>
            <a:off x="7925118" y="3169763"/>
            <a:ext cx="259962" cy="2563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208FE0F-403B-43C1-A574-FD83A7C108C2}"/>
              </a:ext>
            </a:extLst>
          </p:cNvPr>
          <p:cNvSpPr/>
          <p:nvPr/>
        </p:nvSpPr>
        <p:spPr>
          <a:xfrm>
            <a:off x="6732104" y="2902226"/>
            <a:ext cx="2269887" cy="1593989"/>
          </a:xfrm>
          <a:custGeom>
            <a:avLst/>
            <a:gdLst>
              <a:gd name="connsiteX0" fmla="*/ 1325218 w 2269887"/>
              <a:gd name="connsiteY0" fmla="*/ 371061 h 1593989"/>
              <a:gd name="connsiteX1" fmla="*/ 1484244 w 2269887"/>
              <a:gd name="connsiteY1" fmla="*/ 79513 h 1593989"/>
              <a:gd name="connsiteX2" fmla="*/ 1842053 w 2269887"/>
              <a:gd name="connsiteY2" fmla="*/ 79513 h 1593989"/>
              <a:gd name="connsiteX3" fmla="*/ 2160105 w 2269887"/>
              <a:gd name="connsiteY3" fmla="*/ 331304 h 1593989"/>
              <a:gd name="connsiteX4" fmla="*/ 2266122 w 2269887"/>
              <a:gd name="connsiteY4" fmla="*/ 702365 h 1593989"/>
              <a:gd name="connsiteX5" fmla="*/ 2226366 w 2269887"/>
              <a:gd name="connsiteY5" fmla="*/ 1020417 h 1593989"/>
              <a:gd name="connsiteX6" fmla="*/ 2040835 w 2269887"/>
              <a:gd name="connsiteY6" fmla="*/ 1378226 h 1593989"/>
              <a:gd name="connsiteX7" fmla="*/ 1683026 w 2269887"/>
              <a:gd name="connsiteY7" fmla="*/ 1577009 h 1593989"/>
              <a:gd name="connsiteX8" fmla="*/ 1166192 w 2269887"/>
              <a:gd name="connsiteY8" fmla="*/ 1563757 h 1593989"/>
              <a:gd name="connsiteX9" fmla="*/ 874644 w 2269887"/>
              <a:gd name="connsiteY9" fmla="*/ 1404731 h 1593989"/>
              <a:gd name="connsiteX10" fmla="*/ 689113 w 2269887"/>
              <a:gd name="connsiteY10" fmla="*/ 1205948 h 1593989"/>
              <a:gd name="connsiteX11" fmla="*/ 543339 w 2269887"/>
              <a:gd name="connsiteY11" fmla="*/ 980661 h 1593989"/>
              <a:gd name="connsiteX12" fmla="*/ 384313 w 2269887"/>
              <a:gd name="connsiteY12" fmla="*/ 768626 h 1593989"/>
              <a:gd name="connsiteX13" fmla="*/ 265044 w 2269887"/>
              <a:gd name="connsiteY13" fmla="*/ 516835 h 1593989"/>
              <a:gd name="connsiteX14" fmla="*/ 0 w 2269887"/>
              <a:gd name="connsiteY14" fmla="*/ 0 h 1593989"/>
              <a:gd name="connsiteX15" fmla="*/ 0 w 2269887"/>
              <a:gd name="connsiteY15" fmla="*/ 0 h 1593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69887" h="1593989">
                <a:moveTo>
                  <a:pt x="1325218" y="371061"/>
                </a:moveTo>
                <a:cubicBezTo>
                  <a:pt x="1361661" y="249582"/>
                  <a:pt x="1398105" y="128104"/>
                  <a:pt x="1484244" y="79513"/>
                </a:cubicBezTo>
                <a:cubicBezTo>
                  <a:pt x="1570383" y="30922"/>
                  <a:pt x="1729410" y="37548"/>
                  <a:pt x="1842053" y="79513"/>
                </a:cubicBezTo>
                <a:cubicBezTo>
                  <a:pt x="1954696" y="121478"/>
                  <a:pt x="2089427" y="227495"/>
                  <a:pt x="2160105" y="331304"/>
                </a:cubicBezTo>
                <a:cubicBezTo>
                  <a:pt x="2230783" y="435113"/>
                  <a:pt x="2255079" y="587513"/>
                  <a:pt x="2266122" y="702365"/>
                </a:cubicBezTo>
                <a:cubicBezTo>
                  <a:pt x="2277166" y="817217"/>
                  <a:pt x="2263914" y="907774"/>
                  <a:pt x="2226366" y="1020417"/>
                </a:cubicBezTo>
                <a:cubicBezTo>
                  <a:pt x="2188818" y="1133061"/>
                  <a:pt x="2131392" y="1285461"/>
                  <a:pt x="2040835" y="1378226"/>
                </a:cubicBezTo>
                <a:cubicBezTo>
                  <a:pt x="1950278" y="1470991"/>
                  <a:pt x="1828800" y="1546087"/>
                  <a:pt x="1683026" y="1577009"/>
                </a:cubicBezTo>
                <a:cubicBezTo>
                  <a:pt x="1537252" y="1607931"/>
                  <a:pt x="1300922" y="1592470"/>
                  <a:pt x="1166192" y="1563757"/>
                </a:cubicBezTo>
                <a:cubicBezTo>
                  <a:pt x="1031462" y="1535044"/>
                  <a:pt x="954157" y="1464366"/>
                  <a:pt x="874644" y="1404731"/>
                </a:cubicBezTo>
                <a:cubicBezTo>
                  <a:pt x="795131" y="1345096"/>
                  <a:pt x="744330" y="1276626"/>
                  <a:pt x="689113" y="1205948"/>
                </a:cubicBezTo>
                <a:cubicBezTo>
                  <a:pt x="633895" y="1135270"/>
                  <a:pt x="594139" y="1053548"/>
                  <a:pt x="543339" y="980661"/>
                </a:cubicBezTo>
                <a:cubicBezTo>
                  <a:pt x="492539" y="907774"/>
                  <a:pt x="430695" y="845930"/>
                  <a:pt x="384313" y="768626"/>
                </a:cubicBezTo>
                <a:cubicBezTo>
                  <a:pt x="337931" y="691322"/>
                  <a:pt x="329096" y="644939"/>
                  <a:pt x="265044" y="516835"/>
                </a:cubicBezTo>
                <a:cubicBezTo>
                  <a:pt x="200992" y="388731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7256A78-0021-4D2A-B13D-B25649652531}"/>
              </a:ext>
            </a:extLst>
          </p:cNvPr>
          <p:cNvGrpSpPr/>
          <p:nvPr/>
        </p:nvGrpSpPr>
        <p:grpSpPr>
          <a:xfrm rot="5400000" flipH="1" flipV="1">
            <a:off x="8550574" y="2871819"/>
            <a:ext cx="252479" cy="289641"/>
            <a:chOff x="2943000" y="3713017"/>
            <a:chExt cx="259962" cy="290946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9F108EA-FF08-481A-926C-F1F887DEC1CF}"/>
                </a:ext>
              </a:extLst>
            </p:cNvPr>
            <p:cNvCxnSpPr>
              <a:cxnSpLocks/>
            </p:cNvCxnSpPr>
            <p:nvPr/>
          </p:nvCxnSpPr>
          <p:spPr>
            <a:xfrm>
              <a:off x="2957567" y="3713017"/>
              <a:ext cx="0" cy="29094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D55799-0AAB-4496-9C07-111BFDCBB6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3000" y="3853227"/>
              <a:ext cx="259962" cy="14380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6429612-F1A0-4E6B-B32A-661E0D4034C4}"/>
              </a:ext>
            </a:extLst>
          </p:cNvPr>
          <p:cNvGrpSpPr/>
          <p:nvPr/>
        </p:nvGrpSpPr>
        <p:grpSpPr>
          <a:xfrm rot="12407522" flipH="1" flipV="1">
            <a:off x="8486789" y="4260165"/>
            <a:ext cx="252479" cy="289641"/>
            <a:chOff x="2943000" y="3713017"/>
            <a:chExt cx="259962" cy="290946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85BFC97-8A34-4BAD-8B6C-64E792CC9C63}"/>
                </a:ext>
              </a:extLst>
            </p:cNvPr>
            <p:cNvCxnSpPr>
              <a:cxnSpLocks/>
            </p:cNvCxnSpPr>
            <p:nvPr/>
          </p:nvCxnSpPr>
          <p:spPr>
            <a:xfrm>
              <a:off x="2957567" y="3713017"/>
              <a:ext cx="0" cy="29094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46392D8-A37B-42B8-B331-AB66B92EC1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3000" y="3853227"/>
              <a:ext cx="259962" cy="14380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A4E39D3-FEFD-43F7-8C3F-74B22AF8FD96}"/>
              </a:ext>
            </a:extLst>
          </p:cNvPr>
          <p:cNvGrpSpPr/>
          <p:nvPr/>
        </p:nvGrpSpPr>
        <p:grpSpPr>
          <a:xfrm rot="17059723" flipH="1" flipV="1">
            <a:off x="7138761" y="3756661"/>
            <a:ext cx="252479" cy="289641"/>
            <a:chOff x="2943000" y="3713017"/>
            <a:chExt cx="259962" cy="290946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FB47C8E-E0E2-4EC4-9C40-4F4C0ADAC277}"/>
                </a:ext>
              </a:extLst>
            </p:cNvPr>
            <p:cNvCxnSpPr>
              <a:cxnSpLocks/>
            </p:cNvCxnSpPr>
            <p:nvPr/>
          </p:nvCxnSpPr>
          <p:spPr>
            <a:xfrm>
              <a:off x="2957567" y="3713017"/>
              <a:ext cx="0" cy="29094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19045B3-2957-4203-A6D7-6CC8F74E7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3000" y="3853227"/>
              <a:ext cx="259962" cy="14380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1AA2F06-6545-423B-ADE3-DF5D568A41D3}"/>
              </a:ext>
            </a:extLst>
          </p:cNvPr>
          <p:cNvGrpSpPr/>
          <p:nvPr/>
        </p:nvGrpSpPr>
        <p:grpSpPr>
          <a:xfrm rot="5400000" flipH="1" flipV="1">
            <a:off x="9132646" y="4018376"/>
            <a:ext cx="252479" cy="289641"/>
            <a:chOff x="2943000" y="3713017"/>
            <a:chExt cx="259962" cy="290946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ACD59B2-502E-4418-BA86-CD2FEAC27E36}"/>
                </a:ext>
              </a:extLst>
            </p:cNvPr>
            <p:cNvCxnSpPr>
              <a:cxnSpLocks/>
            </p:cNvCxnSpPr>
            <p:nvPr/>
          </p:nvCxnSpPr>
          <p:spPr>
            <a:xfrm>
              <a:off x="2957567" y="3713017"/>
              <a:ext cx="0" cy="29094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E07964C-B111-4451-BB57-2947B1DD46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3000" y="3853227"/>
              <a:ext cx="259962" cy="14380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0E697B2-A4FF-448D-8271-C1E04C11D67F}"/>
              </a:ext>
            </a:extLst>
          </p:cNvPr>
          <p:cNvGrpSpPr/>
          <p:nvPr/>
        </p:nvGrpSpPr>
        <p:grpSpPr>
          <a:xfrm rot="19819943" flipH="1" flipV="1">
            <a:off x="9676931" y="3334923"/>
            <a:ext cx="252479" cy="289641"/>
            <a:chOff x="2943000" y="3713017"/>
            <a:chExt cx="259962" cy="290946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F30D918-43A7-45F2-A507-EAE3B6AA8472}"/>
                </a:ext>
              </a:extLst>
            </p:cNvPr>
            <p:cNvCxnSpPr>
              <a:cxnSpLocks/>
            </p:cNvCxnSpPr>
            <p:nvPr/>
          </p:nvCxnSpPr>
          <p:spPr>
            <a:xfrm>
              <a:off x="2957567" y="3713017"/>
              <a:ext cx="0" cy="29094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ADCCE20-A3A1-4FDF-B191-9B0008048C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3000" y="3853227"/>
              <a:ext cx="259962" cy="14380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D218B9B-6040-4682-80F2-78BE6A1561F7}"/>
              </a:ext>
            </a:extLst>
          </p:cNvPr>
          <p:cNvCxnSpPr>
            <a:stCxn id="20" idx="5"/>
          </p:cNvCxnSpPr>
          <p:nvPr/>
        </p:nvCxnSpPr>
        <p:spPr>
          <a:xfrm>
            <a:off x="8958470" y="3922643"/>
            <a:ext cx="930482" cy="76862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9F50065-0A2B-4293-8107-FD295F801D4F}"/>
              </a:ext>
            </a:extLst>
          </p:cNvPr>
          <p:cNvCxnSpPr/>
          <p:nvPr/>
        </p:nvCxnSpPr>
        <p:spPr>
          <a:xfrm flipH="1" flipV="1">
            <a:off x="9789130" y="2450454"/>
            <a:ext cx="86570" cy="224081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655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28000">
              <a:srgbClr val="00B0F0"/>
            </a:gs>
            <a:gs pos="61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0" descr="46904546-grass-pictures - Plemons Lawn Care">
            <a:extLst>
              <a:ext uri="{FF2B5EF4-FFF2-40B4-BE49-F238E27FC236}">
                <a16:creationId xmlns:a16="http://schemas.microsoft.com/office/drawing/2014/main" id="{520097ED-412C-4195-8B69-1B9FBAC1F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565"/>
          <a:stretch/>
        </p:blipFill>
        <p:spPr bwMode="auto">
          <a:xfrm>
            <a:off x="6203852" y="1983550"/>
            <a:ext cx="6036516" cy="265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46904546-grass-pictures - Plemons Lawn Care">
            <a:extLst>
              <a:ext uri="{FF2B5EF4-FFF2-40B4-BE49-F238E27FC236}">
                <a16:creationId xmlns:a16="http://schemas.microsoft.com/office/drawing/2014/main" id="{7D286522-F483-4EEC-A1F1-CFFB1ECE49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565"/>
          <a:stretch/>
        </p:blipFill>
        <p:spPr bwMode="auto">
          <a:xfrm>
            <a:off x="-1" y="1941344"/>
            <a:ext cx="6359777" cy="292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d mushroom Royalty Free Vector Image - VectorStock">
            <a:extLst>
              <a:ext uri="{FF2B5EF4-FFF2-40B4-BE49-F238E27FC236}">
                <a16:creationId xmlns:a16="http://schemas.microsoft.com/office/drawing/2014/main" id="{31839BC2-9081-48E1-89CF-E08C5005B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7" y="3092412"/>
            <a:ext cx="1285728" cy="155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D8520A-5B3F-4CE2-B0F2-FD257A27B6BF}"/>
              </a:ext>
            </a:extLst>
          </p:cNvPr>
          <p:cNvSpPr/>
          <p:nvPr/>
        </p:nvSpPr>
        <p:spPr>
          <a:xfrm>
            <a:off x="0" y="5366163"/>
            <a:ext cx="12192000" cy="14772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959EB1-9047-48B9-B400-D39549E4C375}"/>
              </a:ext>
            </a:extLst>
          </p:cNvPr>
          <p:cNvGrpSpPr/>
          <p:nvPr/>
        </p:nvGrpSpPr>
        <p:grpSpPr>
          <a:xfrm>
            <a:off x="467328" y="6073471"/>
            <a:ext cx="11300997" cy="154329"/>
            <a:chOff x="453681" y="5991583"/>
            <a:chExt cx="11163322" cy="20830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FBA0B1D-2738-4639-8BDD-CDF1F3E6EB99}"/>
                </a:ext>
              </a:extLst>
            </p:cNvPr>
            <p:cNvSpPr/>
            <p:nvPr/>
          </p:nvSpPr>
          <p:spPr>
            <a:xfrm>
              <a:off x="453681" y="6009759"/>
              <a:ext cx="970671" cy="175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099E00-1824-4DD2-B968-1B20EBC0E03A}"/>
                </a:ext>
              </a:extLst>
            </p:cNvPr>
            <p:cNvSpPr/>
            <p:nvPr/>
          </p:nvSpPr>
          <p:spPr>
            <a:xfrm>
              <a:off x="3832295" y="6024045"/>
              <a:ext cx="970671" cy="175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C9D76B-013C-4738-BD5A-624DAA01F441}"/>
                </a:ext>
              </a:extLst>
            </p:cNvPr>
            <p:cNvSpPr/>
            <p:nvPr/>
          </p:nvSpPr>
          <p:spPr>
            <a:xfrm>
              <a:off x="2091401" y="6009759"/>
              <a:ext cx="970671" cy="175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02A8620-7F87-4FA6-992C-F9AF933D84D6}"/>
                </a:ext>
              </a:extLst>
            </p:cNvPr>
            <p:cNvSpPr/>
            <p:nvPr/>
          </p:nvSpPr>
          <p:spPr>
            <a:xfrm>
              <a:off x="5580211" y="5991731"/>
              <a:ext cx="970671" cy="175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95EF1D-40BA-4D26-B2E7-FD5F670552AA}"/>
                </a:ext>
              </a:extLst>
            </p:cNvPr>
            <p:cNvSpPr/>
            <p:nvPr/>
          </p:nvSpPr>
          <p:spPr>
            <a:xfrm>
              <a:off x="7433648" y="6009463"/>
              <a:ext cx="970671" cy="175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2DE5732-9AAF-4C08-BD2F-E8445D87E2E2}"/>
                </a:ext>
              </a:extLst>
            </p:cNvPr>
            <p:cNvSpPr/>
            <p:nvPr/>
          </p:nvSpPr>
          <p:spPr>
            <a:xfrm>
              <a:off x="9100664" y="5991583"/>
              <a:ext cx="970671" cy="175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846A92-C1FF-44F3-BEDD-BFC421FDD9B3}"/>
                </a:ext>
              </a:extLst>
            </p:cNvPr>
            <p:cNvSpPr/>
            <p:nvPr/>
          </p:nvSpPr>
          <p:spPr>
            <a:xfrm>
              <a:off x="10646332" y="5991583"/>
              <a:ext cx="970671" cy="175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0" name="Picture 6" descr="Grass Images, Stock Photos &amp; Vectors | Shutterstock">
            <a:extLst>
              <a:ext uri="{FF2B5EF4-FFF2-40B4-BE49-F238E27FC236}">
                <a16:creationId xmlns:a16="http://schemas.microsoft.com/office/drawing/2014/main" id="{BC7F4938-5125-42B7-AAF2-D8F25FFE3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052"/>
          <a:stretch/>
        </p:blipFill>
        <p:spPr bwMode="auto">
          <a:xfrm>
            <a:off x="0" y="4144775"/>
            <a:ext cx="12192000" cy="151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lipart tree, Picture #190172 clipart tree">
            <a:extLst>
              <a:ext uri="{FF2B5EF4-FFF2-40B4-BE49-F238E27FC236}">
                <a16:creationId xmlns:a16="http://schemas.microsoft.com/office/drawing/2014/main" id="{0F61D8E9-47D6-4014-AB2A-E6048985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681" y="382918"/>
            <a:ext cx="4927503" cy="468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az_Creations Animated Cow, kaz_creations , animated , cow - PicMix">
            <a:extLst>
              <a:ext uri="{FF2B5EF4-FFF2-40B4-BE49-F238E27FC236}">
                <a16:creationId xmlns:a16="http://schemas.microsoft.com/office/drawing/2014/main" id="{A2C2789F-99D2-4DC3-A1FC-47122D81B9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6339" y="2566544"/>
            <a:ext cx="2938915" cy="265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582FEB-B1DF-4AE9-8F73-0A23BE35E42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30369" r="22987" b="31864"/>
          <a:stretch/>
        </p:blipFill>
        <p:spPr>
          <a:xfrm>
            <a:off x="12087768" y="5350705"/>
            <a:ext cx="2462569" cy="13215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8B4AE6-EAF9-4852-BD93-BFBE246398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404" y="4984094"/>
            <a:ext cx="1701206" cy="16936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287881A-1101-4953-B9E8-E5F99632B7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2266" y="4278688"/>
            <a:ext cx="2539683" cy="1904762"/>
          </a:xfrm>
          <a:prstGeom prst="rect">
            <a:avLst/>
          </a:prstGeom>
        </p:spPr>
      </p:pic>
      <p:pic>
        <p:nvPicPr>
          <p:cNvPr id="30" name="Picture 4" descr="Bird Sticker for iOS &amp; Android | GIPHY">
            <a:extLst>
              <a:ext uri="{FF2B5EF4-FFF2-40B4-BE49-F238E27FC236}">
                <a16:creationId xmlns:a16="http://schemas.microsoft.com/office/drawing/2014/main" id="{037CDB3A-E221-46FA-83B8-438CCCE79D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1527">
            <a:off x="11992883" y="-386944"/>
            <a:ext cx="45720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Brown goat illustration, Golden Guernsey Sheep , goat transparent  background PNG clipart | HiClipart">
            <a:extLst>
              <a:ext uri="{FF2B5EF4-FFF2-40B4-BE49-F238E27FC236}">
                <a16:creationId xmlns:a16="http://schemas.microsoft.com/office/drawing/2014/main" id="{0D95D11D-5AC3-4916-9F50-2E85D6454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31056" y="3465435"/>
            <a:ext cx="1615807" cy="149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47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1.22396 0.067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98" y="33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1.17656 0.00255 " pathEditMode="relative" rAng="0" ptsTypes="AA">
                                      <p:cBhvr>
                                        <p:cTn id="8" dur="10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28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-1.34792 0.00185 " pathEditMode="relative" rAng="0" ptsTypes="AA">
                                      <p:cBhvr>
                                        <p:cTn id="10" dur="7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9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25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1.21966 -0.0125 " pathEditMode="relative" rAng="0" ptsTypes="AA">
                                      <p:cBhvr>
                                        <p:cTn id="13" dur="10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77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34 0.04838 L -1.38698 -0.13125 " pathEditMode="relative" rAng="0" ptsTypes="AA">
                                      <p:cBhvr>
                                        <p:cTn id="16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82" y="-898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1.17187 0.05509 " pathEditMode="relative" rAng="0" ptsTypes="AA">
                                      <p:cBhvr>
                                        <p:cTn id="18" dur="1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4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BA26F8-D3F5-4CFE-8A74-32DEBAD87DCA}"/>
              </a:ext>
            </a:extLst>
          </p:cNvPr>
          <p:cNvSpPr txBox="1"/>
          <p:nvPr/>
        </p:nvSpPr>
        <p:spPr>
          <a:xfrm>
            <a:off x="7227594" y="2921162"/>
            <a:ext cx="2940147" cy="1569660"/>
          </a:xfrm>
          <a:prstGeom prst="rect">
            <a:avLst/>
          </a:prstGeom>
          <a:solidFill>
            <a:srgbClr val="100B6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9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30AC07-A593-4A90-9993-DC594790B975}"/>
              </a:ext>
            </a:extLst>
          </p:cNvPr>
          <p:cNvGrpSpPr/>
          <p:nvPr/>
        </p:nvGrpSpPr>
        <p:grpSpPr>
          <a:xfrm>
            <a:off x="11679379" y="3051458"/>
            <a:ext cx="512621" cy="755078"/>
            <a:chOff x="1" y="3051458"/>
            <a:chExt cx="512621" cy="755078"/>
          </a:xfrm>
          <a:solidFill>
            <a:srgbClr val="FFC000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C67243B-A88C-455D-84B0-E4F9772E8B4C}"/>
                </a:ext>
              </a:extLst>
            </p:cNvPr>
            <p:cNvSpPr/>
            <p:nvPr/>
          </p:nvSpPr>
          <p:spPr>
            <a:xfrm>
              <a:off x="1" y="3051463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556E824-A1B4-47D9-8297-DF3E921F1A70}"/>
                </a:ext>
              </a:extLst>
            </p:cNvPr>
            <p:cNvSpPr/>
            <p:nvPr/>
          </p:nvSpPr>
          <p:spPr>
            <a:xfrm>
              <a:off x="193966" y="3051461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BBFD31B-3D9C-4FBA-A842-C83768DFD4B5}"/>
                </a:ext>
              </a:extLst>
            </p:cNvPr>
            <p:cNvSpPr/>
            <p:nvPr/>
          </p:nvSpPr>
          <p:spPr>
            <a:xfrm>
              <a:off x="401786" y="3051458"/>
              <a:ext cx="110836" cy="755073"/>
            </a:xfrm>
            <a:prstGeom prst="rect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922D2D-E26D-4011-912C-0A2951582939}"/>
              </a:ext>
            </a:extLst>
          </p:cNvPr>
          <p:cNvGrpSpPr/>
          <p:nvPr/>
        </p:nvGrpSpPr>
        <p:grpSpPr>
          <a:xfrm>
            <a:off x="0" y="0"/>
            <a:ext cx="1939636" cy="6858000"/>
            <a:chOff x="0" y="0"/>
            <a:chExt cx="1939636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4BD623-1ADE-48B6-974F-81C150366DBA}"/>
                </a:ext>
              </a:extLst>
            </p:cNvPr>
            <p:cNvSpPr/>
            <p:nvPr/>
          </p:nvSpPr>
          <p:spPr>
            <a:xfrm>
              <a:off x="0" y="0"/>
              <a:ext cx="651164" cy="6858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4E4D4AA-9B35-4473-B38A-D7F6BD9FEEA4}"/>
                </a:ext>
              </a:extLst>
            </p:cNvPr>
            <p:cNvSpPr/>
            <p:nvPr/>
          </p:nvSpPr>
          <p:spPr>
            <a:xfrm>
              <a:off x="0" y="0"/>
              <a:ext cx="1939636" cy="56803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C31E13-DEC8-475B-B64C-1345098B8BDE}"/>
                </a:ext>
              </a:extLst>
            </p:cNvPr>
            <p:cNvSpPr/>
            <p:nvPr/>
          </p:nvSpPr>
          <p:spPr>
            <a:xfrm>
              <a:off x="0" y="6284701"/>
              <a:ext cx="1939636" cy="56803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0DE2D3-A8CD-4506-B7A1-3E380A3D2EF4}"/>
              </a:ext>
            </a:extLst>
          </p:cNvPr>
          <p:cNvGrpSpPr/>
          <p:nvPr/>
        </p:nvGrpSpPr>
        <p:grpSpPr>
          <a:xfrm>
            <a:off x="6208079" y="568036"/>
            <a:ext cx="5471300" cy="807548"/>
            <a:chOff x="7391330" y="1185956"/>
            <a:chExt cx="2635477" cy="80754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AE7BA8B-B0E9-47D3-A61C-B7D173B8793C}"/>
                </a:ext>
              </a:extLst>
            </p:cNvPr>
            <p:cNvSpPr/>
            <p:nvPr/>
          </p:nvSpPr>
          <p:spPr>
            <a:xfrm>
              <a:off x="7391330" y="1185956"/>
              <a:ext cx="2635477" cy="807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D0C587-7682-4B14-82AD-82D71D35956B}"/>
                </a:ext>
              </a:extLst>
            </p:cNvPr>
            <p:cNvSpPr txBox="1"/>
            <p:nvPr/>
          </p:nvSpPr>
          <p:spPr>
            <a:xfrm>
              <a:off x="7479487" y="1285618"/>
              <a:ext cx="245916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4000" b="1" dirty="0" err="1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ছবি</a:t>
              </a:r>
              <a:r>
                <a:rPr lang="en-US" sz="4000" b="1" dirty="0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দেখে</a:t>
              </a:r>
              <a:r>
                <a:rPr lang="en-US" sz="4000" b="1" dirty="0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ছবি</a:t>
              </a:r>
              <a:r>
                <a:rPr lang="en-US" sz="4000" b="1" dirty="0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সম্পর্কে</a:t>
              </a:r>
              <a:r>
                <a:rPr lang="en-US" sz="4000" b="1" dirty="0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100B6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বলি</a:t>
              </a:r>
              <a:endParaRPr lang="en-US" sz="4000" b="1" dirty="0">
                <a:solidFill>
                  <a:srgbClr val="100B6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CCCACAA-CF16-47B8-94C2-177036E733B5}"/>
              </a:ext>
            </a:extLst>
          </p:cNvPr>
          <p:cNvSpPr/>
          <p:nvPr/>
        </p:nvSpPr>
        <p:spPr>
          <a:xfrm>
            <a:off x="663815" y="561142"/>
            <a:ext cx="4793067" cy="57114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800" dirty="0">
              <a:solidFill>
                <a:srgbClr val="100B6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" descr="Kaz_Creations Animated Cow, kaz_creations , animated , cow - PicMix">
            <a:extLst>
              <a:ext uri="{FF2B5EF4-FFF2-40B4-BE49-F238E27FC236}">
                <a16:creationId xmlns:a16="http://schemas.microsoft.com/office/drawing/2014/main" id="{06E8618B-E4E2-4551-91DF-453BBFF0FD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38" y="1432624"/>
            <a:ext cx="4552173" cy="410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67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3570</TotalTime>
  <Words>181</Words>
  <Application>Microsoft Office PowerPoint</Application>
  <PresentationFormat>Widescreen</PresentationFormat>
  <Paragraphs>59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Algerian</vt:lpstr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</dc:creator>
  <cp:lastModifiedBy>Zarna Bormon</cp:lastModifiedBy>
  <cp:revision>490</cp:revision>
  <dcterms:created xsi:type="dcterms:W3CDTF">2019-04-20T12:39:08Z</dcterms:created>
  <dcterms:modified xsi:type="dcterms:W3CDTF">2021-01-29T18:22:54Z</dcterms:modified>
</cp:coreProperties>
</file>