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6" r:id="rId2"/>
    <p:sldId id="277" r:id="rId3"/>
    <p:sldId id="266" r:id="rId4"/>
    <p:sldId id="260" r:id="rId5"/>
    <p:sldId id="261" r:id="rId6"/>
    <p:sldId id="265" r:id="rId7"/>
    <p:sldId id="269" r:id="rId8"/>
    <p:sldId id="273" r:id="rId9"/>
    <p:sldId id="274" r:id="rId10"/>
    <p:sldId id="264" r:id="rId11"/>
    <p:sldId id="270" r:id="rId12"/>
    <p:sldId id="271" r:id="rId13"/>
    <p:sldId id="268" r:id="rId14"/>
    <p:sldId id="272" r:id="rId15"/>
    <p:sldId id="262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5" autoAdjust="0"/>
    <p:restoredTop sz="94660"/>
  </p:normalViewPr>
  <p:slideViewPr>
    <p:cSldViewPr>
      <p:cViewPr varScale="1">
        <p:scale>
          <a:sx n="80" d="100"/>
          <a:sy n="80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EA106-F8ED-40BE-A412-C5F02A07BD35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7332A-C372-4B92-B00A-FAFD50E7C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7332A-C372-4B92-B00A-FAFD50E7CEB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8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8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1850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1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341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9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7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9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1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9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0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9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7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2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3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7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8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hangir7385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4892EA-3CA4-4E9D-9A7E-6A02D3A72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106680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B808E1-9251-45BD-8F99-43516E24A63A}"/>
              </a:ext>
            </a:extLst>
          </p:cNvPr>
          <p:cNvSpPr/>
          <p:nvPr/>
        </p:nvSpPr>
        <p:spPr>
          <a:xfrm>
            <a:off x="2667000" y="-76200"/>
            <a:ext cx="29001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6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04800" y="228600"/>
            <a:ext cx="7269480" cy="4728029"/>
            <a:chOff x="228600" y="381000"/>
            <a:chExt cx="7543800" cy="4964430"/>
          </a:xfrm>
        </p:grpSpPr>
        <p:sp>
          <p:nvSpPr>
            <p:cNvPr id="2" name="Oval 1"/>
            <p:cNvSpPr/>
            <p:nvPr/>
          </p:nvSpPr>
          <p:spPr>
            <a:xfrm>
              <a:off x="2895600" y="381000"/>
              <a:ext cx="3124200" cy="236220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জলবায়ু</a:t>
              </a:r>
              <a:endPara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Bent Arrow 3"/>
            <p:cNvSpPr/>
            <p:nvPr/>
          </p:nvSpPr>
          <p:spPr>
            <a:xfrm flipH="1">
              <a:off x="1524000" y="1295400"/>
              <a:ext cx="2133600" cy="1143000"/>
            </a:xfrm>
            <a:prstGeom prst="bentArrow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1295400" y="1524000"/>
              <a:ext cx="685800" cy="2133600"/>
            </a:xfrm>
            <a:prstGeom prst="downArrow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3581400"/>
              <a:ext cx="2590800" cy="160020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গ্রীষ্মকাল</a:t>
              </a:r>
              <a:endPara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4191000" y="2667000"/>
              <a:ext cx="685800" cy="1066800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996242" y="3821430"/>
              <a:ext cx="3111261" cy="152400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বর্ষাকাল</a:t>
              </a:r>
              <a:endPara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Bent Arrow 9"/>
            <p:cNvSpPr/>
            <p:nvPr/>
          </p:nvSpPr>
          <p:spPr>
            <a:xfrm>
              <a:off x="5410200" y="1143000"/>
              <a:ext cx="2133600" cy="1219200"/>
            </a:xfrm>
            <a:prstGeom prst="bentArrow">
              <a:avLst>
                <a:gd name="adj1" fmla="val 25000"/>
                <a:gd name="adj2" fmla="val 29615"/>
                <a:gd name="adj3" fmla="val 25000"/>
                <a:gd name="adj4" fmla="val 43750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086600" y="1295400"/>
              <a:ext cx="685800" cy="2362200"/>
            </a:xfrm>
            <a:prstGeom prst="downArrow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5800" y="5715000"/>
            <a:ext cx="7391400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বাংলাদেশের জলবায়ুকে  তিন ভাগে ভাগ করা যায়।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19800" y="3352800"/>
            <a:ext cx="2743200" cy="16002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</a:rPr>
              <a:t>শীতকাল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498992"/>
              </p:ext>
            </p:extLst>
          </p:nvPr>
        </p:nvGraphicFramePr>
        <p:xfrm>
          <a:off x="3276600" y="2743200"/>
          <a:ext cx="18288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ackage" showAsIcon="1" r:id="rId3" imgW="914400" imgH="714240" progId="Package">
                  <p:embed/>
                </p:oleObj>
              </mc:Choice>
              <mc:Fallback>
                <p:oleObj name="Package" showAsIcon="1" r:id="rId3" imgW="914400" imgH="7142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3200"/>
                        <a:ext cx="182880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685800"/>
            <a:ext cx="6172200" cy="459326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3581400" y="1676400"/>
            <a:ext cx="2726173" cy="826532"/>
            <a:chOff x="3657600" y="1600200"/>
            <a:chExt cx="2726173" cy="826532"/>
          </a:xfrm>
        </p:grpSpPr>
        <p:sp>
          <p:nvSpPr>
            <p:cNvPr id="4" name="TextBox 3"/>
            <p:cNvSpPr txBox="1"/>
            <p:nvPr/>
          </p:nvSpPr>
          <p:spPr>
            <a:xfrm>
              <a:off x="5715000" y="1600200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>
                  <a:solidFill>
                    <a:srgbClr val="FFFF00"/>
                  </a:solidFill>
                </a:rPr>
                <a:t>লালখান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57600" y="2057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লালপুর</a:t>
              </a:r>
              <a:endPara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09600" y="5867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১।চিত্রে লালপুর ও লালখান দ্বারা কি বুঝানো হয়েছে তা বল।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 flipV="1">
            <a:off x="6307573" y="1295400"/>
            <a:ext cx="779027" cy="565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10400" y="762000"/>
            <a:ext cx="559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819400" y="15240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38400" y="914400"/>
            <a:ext cx="559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5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057400"/>
            <a:ext cx="4792134" cy="345033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505200" y="304800"/>
            <a:ext cx="2743200" cy="1905000"/>
            <a:chOff x="3276600" y="533400"/>
            <a:chExt cx="2743200" cy="1905000"/>
          </a:xfrm>
        </p:grpSpPr>
        <p:sp>
          <p:nvSpPr>
            <p:cNvPr id="3" name="Cloud Callout 2"/>
            <p:cNvSpPr/>
            <p:nvPr/>
          </p:nvSpPr>
          <p:spPr>
            <a:xfrm>
              <a:off x="3276600" y="533400"/>
              <a:ext cx="2743200" cy="1295400"/>
            </a:xfrm>
            <a:prstGeom prst="cloudCallou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wn Arrow 4"/>
            <p:cNvSpPr/>
            <p:nvPr/>
          </p:nvSpPr>
          <p:spPr>
            <a:xfrm>
              <a:off x="3352800" y="1600200"/>
              <a:ext cx="457200" cy="838200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4648200" y="1600200"/>
              <a:ext cx="457200" cy="838200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4191000" y="1752600"/>
              <a:ext cx="429768" cy="545592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38200" y="5715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২।এটি কোন ঋতুর 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সে ঋতু সম্পর্কে সংখেপে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362200"/>
            <a:ext cx="8001000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bn-BD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বৃষ্টিপাত ও তাপমাত্রার ভিত্তিতে বাংলাদেশের ঋতুকে     কয়টি ভাগে ভাগ করা হয়েছে  ওকি কি উল্লেখ কর।</a:t>
            </a: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7900" y="609600"/>
            <a:ext cx="36576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304800" y="2743200"/>
            <a:ext cx="8610600" cy="2743200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3048000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400" b="1" dirty="0">
                <a:latin typeface="NikoshBAN" pitchFamily="2" charset="0"/>
                <a:cs typeface="NikoshBAN" pitchFamily="2" charset="0"/>
              </a:rPr>
              <a:t> ঋতু তিনটির মধ্যে কোন ঋতু বাংলাদেশের জন্য আশির্বাদ বলে তুমি মনে কর। যুক্তি দেখাও।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74E918-25F5-4E0C-AFFB-B45F1367A7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7BD295-5C71-482C-AE7F-84EFA74502A3}"/>
              </a:ext>
            </a:extLst>
          </p:cNvPr>
          <p:cNvSpPr txBox="1"/>
          <p:nvPr/>
        </p:nvSpPr>
        <p:spPr>
          <a:xfrm>
            <a:off x="2819400" y="0"/>
            <a:ext cx="276726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n>
                <a:solidFill>
                  <a:srgbClr val="00B0F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F0A6C-BF1C-406F-9CCA-4B03F8D81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14076"/>
            <a:ext cx="1896673" cy="22418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BD6348-8149-49EC-9EA4-E401BC7EC792}"/>
              </a:ext>
            </a:extLst>
          </p:cNvPr>
          <p:cNvSpPr/>
          <p:nvPr/>
        </p:nvSpPr>
        <p:spPr>
          <a:xfrm>
            <a:off x="0" y="3841789"/>
            <a:ext cx="4724400" cy="298543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জাহাঙ্গীর আলম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 সহকারী প্রধান  শিক্ষক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 দুর্গাপুর উচ্চ বিদ্যালয়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  আদিতমারী , লালমনিরহাট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bn-BD" sz="2000" b="1" dirty="0">
                <a:latin typeface="NikoshBAN" pitchFamily="2" charset="0"/>
                <a:cs typeface="NikoshBAN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jahangir</a:t>
            </a:r>
            <a:r>
              <a:rPr lang="bn-BD" sz="2000" b="1" dirty="0">
                <a:latin typeface="Nikosh" panose="02000000000000000000" pitchFamily="2" charset="0"/>
                <a:cs typeface="Nikosh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7385</a:t>
            </a:r>
            <a:r>
              <a:rPr lang="bn-BD" sz="2000" b="1" dirty="0">
                <a:latin typeface="NikoshBAN" pitchFamily="2" charset="0"/>
                <a:cs typeface="NikoshBAN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B3130-51EA-406C-82F8-3A82EA46C3CD}"/>
              </a:ext>
            </a:extLst>
          </p:cNvPr>
          <p:cNvSpPr txBox="1"/>
          <p:nvPr/>
        </p:nvSpPr>
        <p:spPr>
          <a:xfrm>
            <a:off x="4724400" y="3811012"/>
            <a:ext cx="4419599" cy="3046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 </a:t>
            </a:r>
          </a:p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তৃতীয়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পঞ্চদশ পরিচ্ছেদ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৩০/০১/২০২১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92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8355874" cy="6248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00200"/>
            <a:ext cx="91440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বাংলাদশের জলবায়ু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600200"/>
            <a:ext cx="9144000" cy="1862048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35052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১। বাংলাদেশের জলবায়ু কেমন ব্যাখ্যা করতে   পারবে ।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২। বৃষ্টিপাত ও তাপমাত্রার ভিত্তিতে বাংলাদেশের ঋতুকে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কয়টি ভাগে ভাগ করা হয়েছে বর্ণনা করতে পারবে।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৩। বাংলাদেশের ঋতুগুলোর কার্যকারিতা বিশ্লেষন করতে পারবে।</a:t>
            </a:r>
          </a:p>
          <a:p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638800"/>
            <a:ext cx="86106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জলবায়ু  উষ্ণ, আদ্র ও সমভাবাপন্ন। সবোর্চ্চ তাপমাত্রা ৩৪ ডিগ্রী এবং সর্বনিম্ন তাপমাত্রা ১১ ডিগ্রী সেলসিয়াস।  সবচেয়ে বেশী বৃষ্টিপাত হয়   রাজশাহীর লালপুরে এবং সবচেয়ে কম বৃষ্টিপাত হয়  সিলেটের লালখানে 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4.jpg"/>
          <p:cNvPicPr>
            <a:picLocks noChangeAspect="1"/>
          </p:cNvPicPr>
          <p:nvPr/>
        </p:nvPicPr>
        <p:blipFill>
          <a:blip r:embed="rId3"/>
          <a:srcRect b="17187"/>
          <a:stretch>
            <a:fillRect/>
          </a:stretch>
        </p:blipFill>
        <p:spPr>
          <a:xfrm>
            <a:off x="685800" y="533400"/>
            <a:ext cx="7542362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477000" y="68580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লালখান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97180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লালপুর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715000" y="990600"/>
            <a:ext cx="76200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171700" y="24003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743200" y="2133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1524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"/>
            <a:ext cx="8366170" cy="60198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667000" y="615011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গ্রীষ্ম কালের 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67800" cy="617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90800" y="6088559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বর্ষা কালের একটি ছবি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9072"/>
            <a:ext cx="8610600" cy="64876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813</TotalTime>
  <Words>199</Words>
  <Application>Microsoft Office PowerPoint</Application>
  <PresentationFormat>On-screen Show (4:3)</PresentationFormat>
  <Paragraphs>44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Trebuchet MS</vt:lpstr>
      <vt:lpstr>Wingdings</vt:lpstr>
      <vt:lpstr>Wingdings 3</vt:lpstr>
      <vt:lpstr>Facet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DOEL</cp:lastModifiedBy>
  <cp:revision>149</cp:revision>
  <dcterms:created xsi:type="dcterms:W3CDTF">2006-08-16T00:00:00Z</dcterms:created>
  <dcterms:modified xsi:type="dcterms:W3CDTF">2021-01-30T13:34:33Z</dcterms:modified>
</cp:coreProperties>
</file>