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95" r:id="rId2"/>
    <p:sldId id="297" r:id="rId3"/>
    <p:sldId id="296" r:id="rId4"/>
    <p:sldId id="290" r:id="rId5"/>
    <p:sldId id="291" r:id="rId6"/>
    <p:sldId id="262" r:id="rId7"/>
    <p:sldId id="292" r:id="rId8"/>
    <p:sldId id="294" r:id="rId9"/>
    <p:sldId id="272" r:id="rId10"/>
    <p:sldId id="276" r:id="rId11"/>
    <p:sldId id="277" r:id="rId12"/>
    <p:sldId id="300" r:id="rId13"/>
    <p:sldId id="279" r:id="rId14"/>
    <p:sldId id="281" r:id="rId15"/>
    <p:sldId id="298" r:id="rId16"/>
  </p:sldIdLst>
  <p:sldSz cx="13817600" cy="7772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712" autoAdjust="0"/>
  </p:normalViewPr>
  <p:slideViewPr>
    <p:cSldViewPr snapToGrid="0">
      <p:cViewPr varScale="1">
        <p:scale>
          <a:sx n="69" d="100"/>
          <a:sy n="69" d="100"/>
        </p:scale>
        <p:origin x="330" y="-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5E2734-CF4B-4CA7-8C58-76922C746D59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5F35D-A530-4186-A488-0C61B9FC0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333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0" y="1272011"/>
            <a:ext cx="1036320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4082310"/>
            <a:ext cx="103632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2775-7C5A-4BA5-9844-050D69E9BB52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FA9E-01BA-4457-8150-62762B395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84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2775-7C5A-4BA5-9844-050D69E9BB52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FA9E-01BA-4457-8150-62762B395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237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88220" y="413808"/>
            <a:ext cx="2979420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9960" y="413808"/>
            <a:ext cx="8765540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2775-7C5A-4BA5-9844-050D69E9BB52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FA9E-01BA-4457-8150-62762B395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04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2775-7C5A-4BA5-9844-050D69E9BB52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FA9E-01BA-4457-8150-62762B395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91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763" y="1937704"/>
            <a:ext cx="1191768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763" y="5201392"/>
            <a:ext cx="1191768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>
                    <a:tint val="75000"/>
                  </a:schemeClr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2775-7C5A-4BA5-9844-050D69E9BB52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FA9E-01BA-4457-8150-62762B395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71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960" y="2069042"/>
            <a:ext cx="587248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5160" y="2069042"/>
            <a:ext cx="587248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2775-7C5A-4BA5-9844-050D69E9BB52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FA9E-01BA-4457-8150-62762B395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7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413809"/>
            <a:ext cx="1191768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1760" y="1905318"/>
            <a:ext cx="584549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1760" y="2839085"/>
            <a:ext cx="584549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95160" y="1905318"/>
            <a:ext cx="5874280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95160" y="2839085"/>
            <a:ext cx="587428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2775-7C5A-4BA5-9844-050D69E9BB52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FA9E-01BA-4457-8150-62762B395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53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2775-7C5A-4BA5-9844-050D69E9BB52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FA9E-01BA-4457-8150-62762B395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098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2775-7C5A-4BA5-9844-050D69E9BB52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FA9E-01BA-4457-8150-62762B395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232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518160"/>
            <a:ext cx="4456535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4280" y="1119082"/>
            <a:ext cx="6995160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760" y="2331720"/>
            <a:ext cx="4456535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2775-7C5A-4BA5-9844-050D69E9BB52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FA9E-01BA-4457-8150-62762B395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234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518160"/>
            <a:ext cx="4456535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74280" y="1119082"/>
            <a:ext cx="6995160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760" y="2331720"/>
            <a:ext cx="4456535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2775-7C5A-4BA5-9844-050D69E9BB52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FA9E-01BA-4457-8150-62762B395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35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9960" y="413809"/>
            <a:ext cx="119176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996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B2775-7C5A-4BA5-9844-050D69E9BB52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7080" y="7203864"/>
            <a:ext cx="46634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DFA9E-01BA-4457-8150-62762B395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319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g"/><Relationship Id="rId4" Type="http://schemas.openxmlformats.org/officeDocument/2006/relationships/hyperlink" Target="https://justicehub.org/article/npwj-only-six-countries-in-the-world-give-women-and-men-equal-legal-work-rights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web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3817600" cy="1916114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</a:rPr>
              <a:t>সকলকে</a:t>
            </a:r>
            <a:r>
              <a:rPr lang="en-US" sz="8000" dirty="0" smtClean="0">
                <a:solidFill>
                  <a:srgbClr val="FF0000"/>
                </a:solidFill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</a:rPr>
              <a:t>শুভেচ্ছা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8512"/>
            <a:ext cx="13817599" cy="5978208"/>
          </a:xfrm>
        </p:spPr>
      </p:pic>
    </p:spTree>
    <p:extLst>
      <p:ext uri="{BB962C8B-B14F-4D97-AF65-F5344CB8AC3E}">
        <p14:creationId xmlns:p14="http://schemas.microsoft.com/office/powerpoint/2010/main" val="246246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A162F9F-60FF-4E55-B58A-A2824C939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350" y="1669344"/>
            <a:ext cx="4993888" cy="2942499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85092D7-F0C9-4779-9AEF-FA8362DBAEC3}"/>
              </a:ext>
            </a:extLst>
          </p:cNvPr>
          <p:cNvSpPr txBox="1"/>
          <p:nvPr/>
        </p:nvSpPr>
        <p:spPr>
          <a:xfrm>
            <a:off x="2074085" y="5749113"/>
            <a:ext cx="8178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সম্পত্তি ভোগ ও সংরক্ষণের অধিকার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80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A459022-CFFB-46C1-982F-09000AA0F72E}"/>
              </a:ext>
            </a:extLst>
          </p:cNvPr>
          <p:cNvSpPr txBox="1"/>
          <p:nvPr/>
        </p:nvSpPr>
        <p:spPr>
          <a:xfrm>
            <a:off x="2914782" y="7064514"/>
            <a:ext cx="7329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নিজ নিজ ধর্ম পালনের অধিকার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3817599" cy="361603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6036"/>
            <a:ext cx="13817599" cy="529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3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A459022-CFFB-46C1-982F-09000AA0F72E}"/>
              </a:ext>
            </a:extLst>
          </p:cNvPr>
          <p:cNvSpPr txBox="1"/>
          <p:nvPr/>
        </p:nvSpPr>
        <p:spPr>
          <a:xfrm>
            <a:off x="0" y="7064514"/>
            <a:ext cx="138176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নিজ নিজ ধর্ম পালনের অধিকার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5878"/>
            <a:ext cx="13817600" cy="4191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310"/>
            <a:ext cx="13817600" cy="277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67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9572E20-FBF2-45D4-A600-98D0BE7291A8}"/>
              </a:ext>
            </a:extLst>
          </p:cNvPr>
          <p:cNvSpPr txBox="1"/>
          <p:nvPr/>
        </p:nvSpPr>
        <p:spPr>
          <a:xfrm>
            <a:off x="0" y="6765752"/>
            <a:ext cx="138176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নারী-পুরুষ সমান অধিকার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1F4C0A6-70C6-42A8-B52E-69B0B50066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 r="1408"/>
          <a:stretch/>
        </p:blipFill>
        <p:spPr>
          <a:xfrm>
            <a:off x="6417644" y="-213358"/>
            <a:ext cx="7399956" cy="66293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3358"/>
            <a:ext cx="6417644" cy="662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17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>
            <a:extLst>
              <a:ext uri="{FF2B5EF4-FFF2-40B4-BE49-F238E27FC236}">
                <a16:creationId xmlns="" xmlns:a16="http://schemas.microsoft.com/office/drawing/2014/main" id="{5DE1C2A4-A81A-4965-99D4-9F82A529784B}"/>
              </a:ext>
            </a:extLst>
          </p:cNvPr>
          <p:cNvSpPr/>
          <p:nvPr/>
        </p:nvSpPr>
        <p:spPr>
          <a:xfrm>
            <a:off x="231272" y="2691078"/>
            <a:ext cx="13355053" cy="1270158"/>
          </a:xfrm>
          <a:prstGeom prst="flowChartTermina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4000" dirty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মানবাধিকার রক্ষা করা কেন প্রয়োজন </a:t>
            </a:r>
            <a:r>
              <a:rPr lang="bn-IN" sz="4000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4000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bn-BD" sz="4000" dirty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বাক্যে লেখ।</a:t>
            </a:r>
            <a:endParaRPr lang="en-US" sz="4000" dirty="0">
              <a:solidFill>
                <a:schemeClr val="tx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6CDD1F1-0C4B-483B-91AB-8817E2F432EC}"/>
              </a:ext>
            </a:extLst>
          </p:cNvPr>
          <p:cNvSpPr txBox="1"/>
          <p:nvPr/>
        </p:nvSpPr>
        <p:spPr>
          <a:xfrm>
            <a:off x="647216" y="5281880"/>
            <a:ext cx="13297384" cy="707886"/>
          </a:xfrm>
          <a:prstGeom prst="rect">
            <a:avLst/>
          </a:prstGeom>
          <a:solidFill>
            <a:srgbClr val="00B0F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অধিকার বেছে নাও এবং এ অধিকারটি কেন গুরুত্বপূর্ণ তা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3817599" cy="110799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FF0000"/>
                </a:solidFill>
              </a:rPr>
              <a:t>মূল্যায়ন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61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3817600" cy="1502305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bn-IN" sz="7200" dirty="0" smtClean="0">
                <a:solidFill>
                  <a:srgbClr val="00B050"/>
                </a:solidFill>
              </a:rPr>
              <a:t>আবার দেখা হবে</a:t>
            </a:r>
            <a:endParaRPr lang="en-US" sz="7200" dirty="0">
              <a:solidFill>
                <a:srgbClr val="00B05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" y="1502305"/>
            <a:ext cx="13710920" cy="6270095"/>
          </a:xfrm>
        </p:spPr>
      </p:pic>
    </p:spTree>
    <p:extLst>
      <p:ext uri="{BB962C8B-B14F-4D97-AF65-F5344CB8AC3E}">
        <p14:creationId xmlns:p14="http://schemas.microsoft.com/office/powerpoint/2010/main" val="161849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8745"/>
            <a:ext cx="13817600" cy="1149666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816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16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977" y="1586865"/>
            <a:ext cx="5845492" cy="933767"/>
          </a:xfrm>
        </p:spPr>
        <p:txBody>
          <a:bodyPr/>
          <a:lstStyle/>
          <a:p>
            <a:r>
              <a:rPr lang="bn-IN" dirty="0" smtClean="0"/>
              <a:t>            </a:t>
            </a:r>
            <a:r>
              <a:rPr lang="bn-IN" sz="4987" dirty="0"/>
              <a:t>পাঠ পরিচিতি</a:t>
            </a:r>
            <a:endParaRPr lang="en-US" sz="4987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573" y="2839085"/>
            <a:ext cx="6321738" cy="4593273"/>
          </a:xfrm>
          <a:solidFill>
            <a:srgbClr val="002060"/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bn-IN" sz="4987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মানবাধিকার(সকলের অধিকার)   </a:t>
            </a:r>
            <a:endParaRPr lang="bn-IN" sz="4987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r>
              <a:rPr lang="bn-IN" sz="4987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অধ্যায় </a:t>
            </a:r>
            <a:r>
              <a:rPr lang="bn-IN" sz="4987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৭ম</a:t>
            </a:r>
            <a:endParaRPr lang="bn-IN" sz="4987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r>
              <a:rPr lang="bn-IN" sz="4987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শ্রেণি ৫ম পৃষ্ঠা </a:t>
            </a:r>
            <a:r>
              <a:rPr lang="bn-IN" sz="4987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৫৬</a:t>
            </a:r>
            <a:endParaRPr lang="en-US" sz="4987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70384" y="1586864"/>
            <a:ext cx="5874280" cy="933767"/>
          </a:xfrm>
        </p:spPr>
        <p:txBody>
          <a:bodyPr>
            <a:normAutofit/>
          </a:bodyPr>
          <a:lstStyle/>
          <a:p>
            <a:pPr algn="ctr"/>
            <a:r>
              <a:rPr lang="bn-IN" sz="4987" dirty="0"/>
              <a:t>শিক্ষক পরিচিতি</a:t>
            </a:r>
            <a:endParaRPr lang="en-US" sz="4987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95159" y="2839085"/>
            <a:ext cx="6396038" cy="4593273"/>
          </a:xfrm>
          <a:solidFill>
            <a:srgbClr val="00B0F0"/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bn-IN" sz="4080" dirty="0"/>
              <a:t>মোঃ মহিদুল ইসলাম</a:t>
            </a:r>
          </a:p>
          <a:p>
            <a:pPr marL="0" indent="0" algn="ctr">
              <a:buNone/>
            </a:pPr>
            <a:r>
              <a:rPr lang="bn-IN" sz="4080" dirty="0"/>
              <a:t>সহকারী শিক্ষক</a:t>
            </a:r>
          </a:p>
          <a:p>
            <a:pPr marL="0" indent="0" algn="ctr">
              <a:buNone/>
            </a:pPr>
            <a:r>
              <a:rPr lang="bn-IN" sz="4080" dirty="0"/>
              <a:t>বাংলা হিলি ১ মডেল সরকারি প্রাথমিক বিদ্যালয়</a:t>
            </a:r>
          </a:p>
          <a:p>
            <a:pPr marL="0" indent="0" algn="ctr">
              <a:buNone/>
            </a:pPr>
            <a:r>
              <a:rPr lang="bn-IN" sz="4080" dirty="0"/>
              <a:t>হাকিমপুর,দিনাজপুর</a:t>
            </a:r>
            <a:endParaRPr lang="en-US" sz="4080" dirty="0"/>
          </a:p>
        </p:txBody>
      </p:sp>
    </p:spTree>
    <p:extLst>
      <p:ext uri="{BB962C8B-B14F-4D97-AF65-F5344CB8AC3E}">
        <p14:creationId xmlns:p14="http://schemas.microsoft.com/office/powerpoint/2010/main" val="284816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3817600" cy="1502305"/>
          </a:xfrm>
          <a:solidFill>
            <a:srgbClr val="FF0000"/>
          </a:solidFill>
        </p:spPr>
        <p:txBody>
          <a:bodyPr/>
          <a:lstStyle/>
          <a:p>
            <a:r>
              <a:rPr lang="bn-IN" dirty="0" smtClean="0"/>
              <a:t>লোকজন ফেসতুন হাতে মানবাধিকার রক্ষাই মিছিল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2305"/>
            <a:ext cx="13817600" cy="6270095"/>
          </a:xfrm>
        </p:spPr>
      </p:pic>
    </p:spTree>
    <p:extLst>
      <p:ext uri="{BB962C8B-B14F-4D97-AF65-F5344CB8AC3E}">
        <p14:creationId xmlns:p14="http://schemas.microsoft.com/office/powerpoint/2010/main" val="375186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668F2A2-3EDB-4F0B-AEE0-750640792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" y="0"/>
            <a:ext cx="7304403" cy="32977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49F3763-11B4-4B1E-9E1D-1136D857BF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083" y="30480"/>
            <a:ext cx="6406516" cy="32672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EB84737-62B8-41F3-B3FE-7558C1CB78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9797"/>
            <a:ext cx="7411083" cy="28876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4D27318-8BFE-426B-940F-6CD4DCBE4C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083" y="4421911"/>
            <a:ext cx="6406516" cy="3035496"/>
          </a:xfrm>
          <a:prstGeom prst="rect">
            <a:avLst/>
          </a:prstGeom>
        </p:spPr>
      </p:pic>
      <p:sp>
        <p:nvSpPr>
          <p:cNvPr id="10" name="Arrow: Left-Right 9">
            <a:extLst>
              <a:ext uri="{FF2B5EF4-FFF2-40B4-BE49-F238E27FC236}">
                <a16:creationId xmlns="" xmlns:a16="http://schemas.microsoft.com/office/drawing/2014/main" id="{292A9897-8C8C-4385-8145-0EE79FD80117}"/>
              </a:ext>
            </a:extLst>
          </p:cNvPr>
          <p:cNvSpPr/>
          <p:nvPr/>
        </p:nvSpPr>
        <p:spPr>
          <a:xfrm>
            <a:off x="-53658" y="3110827"/>
            <a:ext cx="13954759" cy="1645920"/>
          </a:xfrm>
          <a:prstGeom prst="left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 তাদের মৌলিক অধিকার থেকে বঞ্চিত হচ্ছে।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0772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1721424-CB06-4ECF-92A4-38AAAF2AFA5D}"/>
              </a:ext>
            </a:extLst>
          </p:cNvPr>
          <p:cNvSpPr txBox="1"/>
          <p:nvPr/>
        </p:nvSpPr>
        <p:spPr>
          <a:xfrm>
            <a:off x="0" y="1580254"/>
            <a:ext cx="13817600" cy="264687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6600" dirty="0">
                <a:latin typeface="NikoshBAN" panose="02000000000000000000" pitchFamily="2" charset="0"/>
                <a:cs typeface="NikoshBAN" panose="02000000000000000000" pitchFamily="2" charset="0"/>
              </a:rPr>
              <a:t>সকলের অধিকার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60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AA0C9A0-A48D-44EC-81EB-23CD0C62A6C2}"/>
              </a:ext>
            </a:extLst>
          </p:cNvPr>
          <p:cNvSpPr txBox="1"/>
          <p:nvPr/>
        </p:nvSpPr>
        <p:spPr>
          <a:xfrm>
            <a:off x="0" y="2684706"/>
            <a:ext cx="13817600" cy="424731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জাতিসং</a:t>
            </a:r>
            <a:r>
              <a:rPr lang="as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as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r>
              <a:rPr lang="as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as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ডিসেম্ব</a:t>
            </a:r>
            <a:r>
              <a:rPr lang="as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ুষের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অধিকারকে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স্বীকৃতি দিয়ে অনুমোদন করেছে  মানবাধিকার সার্বজনীন ঘোষণাপত্র। এ ঘোষণাপত্র অনুযায়ী জাতি,ধর্ম,বর্ণ,বয়স,নারী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পুরষ,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আথির্ক অবস্থাভেদে বিশ্বের সব দেশের সকল মানুষের অধিকারগুলো আছে।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D16D92C-0520-4EC7-A676-C279E7DD1A8B}"/>
              </a:ext>
            </a:extLst>
          </p:cNvPr>
          <p:cNvSpPr txBox="1"/>
          <p:nvPr/>
        </p:nvSpPr>
        <p:spPr>
          <a:xfrm>
            <a:off x="0" y="360911"/>
            <a:ext cx="13817600" cy="156966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তোমরা </a:t>
            </a:r>
            <a:r>
              <a:rPr lang="bn-IN" sz="4800" spc="-150" dirty="0">
                <a:latin typeface="NikoshBAN" panose="02000000000000000000" pitchFamily="2" charset="0"/>
                <a:cs typeface="NikoshBAN" panose="02000000000000000000" pitchFamily="2" charset="0"/>
              </a:rPr>
              <a:t>কী বলতে পার জাতিসংঘ কত সালে মানবাধিকার সার্বজনীন ঘোষণাপত্র প্রনয়ন করেছে</a:t>
            </a:r>
            <a:r>
              <a:rPr lang="bn-IN" sz="48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800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0" y="48283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5A10115-9773-4EB2-9946-E19877E708E6}"/>
              </a:ext>
            </a:extLst>
          </p:cNvPr>
          <p:cNvSpPr txBox="1"/>
          <p:nvPr/>
        </p:nvSpPr>
        <p:spPr>
          <a:xfrm>
            <a:off x="80152" y="6932023"/>
            <a:ext cx="13817600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সুযোগ-সুবিধা পাওয়ার অধিকার হচ্ছে মানবাধিকার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30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5A10115-9773-4EB2-9946-E19877E708E6}"/>
              </a:ext>
            </a:extLst>
          </p:cNvPr>
          <p:cNvSpPr txBox="1"/>
          <p:nvPr/>
        </p:nvSpPr>
        <p:spPr>
          <a:xfrm>
            <a:off x="0" y="819278"/>
            <a:ext cx="13817600" cy="923330"/>
          </a:xfrm>
          <a:prstGeom prst="rect">
            <a:avLst/>
          </a:prstGeom>
          <a:solidFill>
            <a:srgbClr val="A20405"/>
          </a:solidFill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অধিকারগুলো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হচ্ছেঃ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7ADEDFF-509A-454E-9CD9-27905873871D}"/>
              </a:ext>
            </a:extLst>
          </p:cNvPr>
          <p:cNvSpPr txBox="1"/>
          <p:nvPr/>
        </p:nvSpPr>
        <p:spPr>
          <a:xfrm>
            <a:off x="0" y="2176053"/>
            <a:ext cx="13817599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 জন্মগতভাবে স্বাধীন।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B4375B3-C4B9-4D53-9504-EBA531F1E1FF}"/>
              </a:ext>
            </a:extLst>
          </p:cNvPr>
          <p:cNvSpPr txBox="1"/>
          <p:nvPr/>
        </p:nvSpPr>
        <p:spPr>
          <a:xfrm>
            <a:off x="0" y="3239869"/>
            <a:ext cx="1381759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চলাফেরা করার স্বাধীনতা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6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7B45322-8738-4029-A8B8-9CC51556DCE9}"/>
              </a:ext>
            </a:extLst>
          </p:cNvPr>
          <p:cNvSpPr txBox="1"/>
          <p:nvPr/>
        </p:nvSpPr>
        <p:spPr>
          <a:xfrm>
            <a:off x="964836" y="3273597"/>
            <a:ext cx="4500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 গ্রহনের অধিকার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0BF7D84-79B8-4BCE-BF60-2E94027F28D3}"/>
              </a:ext>
            </a:extLst>
          </p:cNvPr>
          <p:cNvSpPr txBox="1"/>
          <p:nvPr/>
        </p:nvSpPr>
        <p:spPr>
          <a:xfrm>
            <a:off x="5799224" y="3273597"/>
            <a:ext cx="72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প্রত্যেকের নিরাপত্তা লাভের অধিকার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4737C6B-A640-4E07-B1FB-7472FC79D6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" y="3928688"/>
            <a:ext cx="5453671" cy="24896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0566024-7B7F-449F-801D-05E0E675D348}"/>
              </a:ext>
            </a:extLst>
          </p:cNvPr>
          <p:cNvSpPr txBox="1"/>
          <p:nvPr/>
        </p:nvSpPr>
        <p:spPr>
          <a:xfrm>
            <a:off x="529286" y="6418326"/>
            <a:ext cx="50920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নির্যাতন ও অত্যচার থেকে নিজেকে রক্ষা করার অধিকার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C1A124E-EDC5-436B-B069-CBC83AF727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350" y="3919928"/>
            <a:ext cx="6953250" cy="24928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2077873-ED43-4D59-A8AD-F600D513D4B3}"/>
              </a:ext>
            </a:extLst>
          </p:cNvPr>
          <p:cNvSpPr txBox="1"/>
          <p:nvPr/>
        </p:nvSpPr>
        <p:spPr>
          <a:xfrm>
            <a:off x="7228444" y="6412765"/>
            <a:ext cx="6059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বিনা বিচারে গ্রেফতার ও আটক না হওয়ার অধিকার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998"/>
            <a:ext cx="5621311" cy="34674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350" y="0"/>
            <a:ext cx="6953250" cy="334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9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B9516AA-7C29-4839-9F9B-18C1D9B064C4}"/>
              </a:ext>
            </a:extLst>
          </p:cNvPr>
          <p:cNvSpPr txBox="1"/>
          <p:nvPr/>
        </p:nvSpPr>
        <p:spPr>
          <a:xfrm>
            <a:off x="330221" y="3053488"/>
            <a:ext cx="4976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আইনের চোখে সমতা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BEA4A9E-2101-4480-960D-FF8BCE288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563" y="642229"/>
            <a:ext cx="4378698" cy="21459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900A55F-374F-41D5-964C-A2E218F65861}"/>
              </a:ext>
            </a:extLst>
          </p:cNvPr>
          <p:cNvSpPr txBox="1"/>
          <p:nvPr/>
        </p:nvSpPr>
        <p:spPr>
          <a:xfrm>
            <a:off x="6552962" y="853504"/>
            <a:ext cx="6250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স্বাধীনভাবে চলাফেরা করার অধিকার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11BD86D-3AA8-4BC7-A4EA-8B316F65F2D1}"/>
              </a:ext>
            </a:extLst>
          </p:cNvPr>
          <p:cNvSpPr txBox="1"/>
          <p:nvPr/>
        </p:nvSpPr>
        <p:spPr>
          <a:xfrm>
            <a:off x="330221" y="6336637"/>
            <a:ext cx="4976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 গ্রহনের  অধিকার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0410EA7-3CBF-482C-90A6-A0AF58758A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471" y="2788170"/>
            <a:ext cx="3404623" cy="2732228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AF30211-490C-4C89-9557-5E96D5D08A81}"/>
              </a:ext>
            </a:extLst>
          </p:cNvPr>
          <p:cNvSpPr txBox="1"/>
          <p:nvPr/>
        </p:nvSpPr>
        <p:spPr>
          <a:xfrm>
            <a:off x="5733145" y="6059637"/>
            <a:ext cx="4413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সবার ন্যায্য মজুরি পাওয়ার অধিকার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BA52C0F-3B59-47D8-A869-E9368D9901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74334" y="2881387"/>
            <a:ext cx="3597893" cy="27067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FEB94BC-B352-4888-B7B1-1D493F589243}"/>
              </a:ext>
            </a:extLst>
          </p:cNvPr>
          <p:cNvSpPr/>
          <p:nvPr/>
        </p:nvSpPr>
        <p:spPr>
          <a:xfrm>
            <a:off x="10059184" y="5925653"/>
            <a:ext cx="34281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ন্যায়বিচার পাওয়ার অধিকার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1" y="3699819"/>
            <a:ext cx="4510900" cy="280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83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10" grpId="0"/>
      <p:bldP spid="10" grpId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</TotalTime>
  <Words>220</Words>
  <Application>Microsoft Office PowerPoint</Application>
  <PresentationFormat>Custom</PresentationFormat>
  <Paragraphs>37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Vrinda</vt:lpstr>
      <vt:lpstr>Office Theme</vt:lpstr>
      <vt:lpstr>সকলকে শুভেচ্ছা</vt:lpstr>
      <vt:lpstr>পরিচিতি</vt:lpstr>
      <vt:lpstr>লোকজন ফেসতুন হাতে মানবাধিকার রক্ষাই মিছিল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আবার দেখা হবে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mittra com narail</dc:creator>
  <cp:lastModifiedBy>ASUS</cp:lastModifiedBy>
  <cp:revision>70</cp:revision>
  <dcterms:created xsi:type="dcterms:W3CDTF">2020-05-13T20:11:48Z</dcterms:created>
  <dcterms:modified xsi:type="dcterms:W3CDTF">2021-01-29T18:15:47Z</dcterms:modified>
</cp:coreProperties>
</file>