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4" r:id="rId2"/>
    <p:sldId id="258" r:id="rId3"/>
    <p:sldId id="259" r:id="rId4"/>
    <p:sldId id="257" r:id="rId5"/>
    <p:sldId id="260" r:id="rId6"/>
    <p:sldId id="279" r:id="rId7"/>
    <p:sldId id="276" r:id="rId8"/>
    <p:sldId id="256" r:id="rId9"/>
    <p:sldId id="273" r:id="rId10"/>
    <p:sldId id="277" r:id="rId11"/>
    <p:sldId id="278" r:id="rId12"/>
    <p:sldId id="270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0" autoAdjust="0"/>
    <p:restoredTop sz="93945" autoAdjust="0"/>
  </p:normalViewPr>
  <p:slideViewPr>
    <p:cSldViewPr snapToGrid="0">
      <p:cViewPr varScale="1">
        <p:scale>
          <a:sx n="70" d="100"/>
          <a:sy n="70" d="100"/>
        </p:scale>
        <p:origin x="432" y="6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52AE5-29C4-4BEC-A9E4-6C671F0693F0}" type="datetimeFigureOut">
              <a:rPr lang="en-US" smtClean="0"/>
              <a:t>28-Jan-21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1CC78-D9D6-4023-B1D6-1A828A3B09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3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BC36D-35D6-43DE-A75B-D5FB738F7F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4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1CC78-D9D6-4023-B1D6-1A828A3B096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55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1CC78-D9D6-4023-B1D6-1A828A3B096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F69E18E-547B-4E63-AD25-3553CC1F1195}" type="datetimeFigureOut">
              <a:rPr lang="en-US" smtClean="0"/>
              <a:t>28-Jan-21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3129D52-2335-4866-A7B1-02DC8D6AD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0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E18E-547B-4E63-AD25-3553CC1F1195}" type="datetimeFigureOut">
              <a:rPr lang="en-US" smtClean="0"/>
              <a:t>28-Jan-21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9D52-2335-4866-A7B1-02DC8D6AD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1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E18E-547B-4E63-AD25-3553CC1F1195}" type="datetimeFigureOut">
              <a:rPr lang="en-US" smtClean="0"/>
              <a:t>28-Jan-21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9D52-2335-4866-A7B1-02DC8D6AD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7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E18E-547B-4E63-AD25-3553CC1F1195}" type="datetimeFigureOut">
              <a:rPr lang="en-US" smtClean="0"/>
              <a:t>28-Jan-21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9D52-2335-4866-A7B1-02DC8D6AD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94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E18E-547B-4E63-AD25-3553CC1F1195}" type="datetimeFigureOut">
              <a:rPr lang="en-US" smtClean="0"/>
              <a:t>28-Jan-21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9D52-2335-4866-A7B1-02DC8D6AD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31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E18E-547B-4E63-AD25-3553CC1F1195}" type="datetimeFigureOut">
              <a:rPr lang="en-US" smtClean="0"/>
              <a:t>28-Jan-21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9D52-2335-4866-A7B1-02DC8D6AD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18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E18E-547B-4E63-AD25-3553CC1F1195}" type="datetimeFigureOut">
              <a:rPr lang="en-US" smtClean="0"/>
              <a:t>28-Jan-21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9D52-2335-4866-A7B1-02DC8D6AD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96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F69E18E-547B-4E63-AD25-3553CC1F1195}" type="datetimeFigureOut">
              <a:rPr lang="en-US" smtClean="0"/>
              <a:t>28-Jan-21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9D52-2335-4866-A7B1-02DC8D6AD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08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F69E18E-547B-4E63-AD25-3553CC1F1195}" type="datetimeFigureOut">
              <a:rPr lang="en-US" smtClean="0"/>
              <a:t>28-Jan-21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9D52-2335-4866-A7B1-02DC8D6AD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E18E-547B-4E63-AD25-3553CC1F1195}" type="datetimeFigureOut">
              <a:rPr lang="en-US" smtClean="0"/>
              <a:t>28-Jan-21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9D52-2335-4866-A7B1-02DC8D6AD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2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E18E-547B-4E63-AD25-3553CC1F1195}" type="datetimeFigureOut">
              <a:rPr lang="en-US" smtClean="0"/>
              <a:t>28-Jan-21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9D52-2335-4866-A7B1-02DC8D6AD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4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E18E-547B-4E63-AD25-3553CC1F1195}" type="datetimeFigureOut">
              <a:rPr lang="en-US" smtClean="0"/>
              <a:t>28-Jan-21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9D52-2335-4866-A7B1-02DC8D6AD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3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E18E-547B-4E63-AD25-3553CC1F1195}" type="datetimeFigureOut">
              <a:rPr lang="en-US" smtClean="0"/>
              <a:t>28-Jan-21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9D52-2335-4866-A7B1-02DC8D6AD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4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E18E-547B-4E63-AD25-3553CC1F1195}" type="datetimeFigureOut">
              <a:rPr lang="en-US" smtClean="0"/>
              <a:t>28-Jan-21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9D52-2335-4866-A7B1-02DC8D6AD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3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E18E-547B-4E63-AD25-3553CC1F1195}" type="datetimeFigureOut">
              <a:rPr lang="en-US" smtClean="0"/>
              <a:t>28-Jan-21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9D52-2335-4866-A7B1-02DC8D6AD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3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E18E-547B-4E63-AD25-3553CC1F1195}" type="datetimeFigureOut">
              <a:rPr lang="en-US" smtClean="0"/>
              <a:t>28-Jan-21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9D52-2335-4866-A7B1-02DC8D6AD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5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E18E-547B-4E63-AD25-3553CC1F1195}" type="datetimeFigureOut">
              <a:rPr lang="en-US" smtClean="0"/>
              <a:t>28-Jan-21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9D52-2335-4866-A7B1-02DC8D6AD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3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F69E18E-547B-4E63-AD25-3553CC1F1195}" type="datetimeFigureOut">
              <a:rPr lang="en-US" smtClean="0"/>
              <a:t>28-Jan-21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3129D52-2335-4866-A7B1-02DC8D6AD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3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gif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932" y="193359"/>
            <a:ext cx="9810206" cy="64712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8862594">
            <a:off x="-274683" y="3499451"/>
            <a:ext cx="36567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পাঠ 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629" y="169817"/>
            <a:ext cx="11965577" cy="63354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Pour">
              <a:avLst/>
            </a:prstTxWarp>
            <a:spAutoFit/>
          </a:bodyPr>
          <a:lstStyle/>
          <a:p>
            <a:pPr algn="ctr"/>
            <a:r>
              <a:rPr lang="bn-BD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সারসংক্ষেপআলোচনা 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9766" y="3134310"/>
            <a:ext cx="5298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ছোট প্র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শ্নোত্তরের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মাধ্যমে 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85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81283" y="2334019"/>
            <a:ext cx="3657600" cy="2142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3003" y="2572728"/>
            <a:ext cx="3657600" cy="2142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953"/>
            <a:ext cx="12217757" cy="69226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537" y="1652889"/>
            <a:ext cx="4386259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লাল দল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44629" y="1672299"/>
            <a:ext cx="4386259" cy="1015663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9520" y="-64953"/>
            <a:ext cx="4758716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537" y="5554639"/>
            <a:ext cx="4386259" cy="1064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গোলাপী দল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44629" y="5581933"/>
            <a:ext cx="4386259" cy="10372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5526" y="2647666"/>
            <a:ext cx="4653487" cy="30226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90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5" grpId="0" animBg="1"/>
      <p:bldP spid="7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2703" y="341193"/>
            <a:ext cx="4905092" cy="941697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2703" y="2020113"/>
            <a:ext cx="5355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গ্রামের নাম কি?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2703" y="3521073"/>
            <a:ext cx="5447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গরু কেমন করে ডাকে ?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2703" y="4984111"/>
            <a:ext cx="6113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মতিবিবি একটি কী পোষেন ?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2703" y="2751632"/>
            <a:ext cx="3905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ঊত্তরঃ সোনাইমুড়ি ।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2703" y="4252592"/>
            <a:ext cx="4715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হাম্বা হাম্বা করে ।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2703" y="5753552"/>
            <a:ext cx="5009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কুকুর পোষেন ।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86"/>
            <a:ext cx="12191999" cy="68645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5659" y="0"/>
            <a:ext cx="7815943" cy="1526396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7916" y="1542198"/>
            <a:ext cx="6573997" cy="35893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RingOutside">
              <a:avLst/>
            </a:prstTxWarp>
            <a:spAutoFit/>
          </a:bodyPr>
          <a:lstStyle/>
          <a:p>
            <a:pPr algn="ctr"/>
            <a:r>
              <a:rPr lang="bn-BD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আবার কাল দেখা হবে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0318" y="5352072"/>
            <a:ext cx="5643154" cy="128457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bn-BD" sz="5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bn-BD" sz="5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36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6846" y="4497156"/>
            <a:ext cx="1946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7" y="2101108"/>
            <a:ext cx="2734629" cy="25086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00" y="2192740"/>
            <a:ext cx="2385800" cy="216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9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8844" y="340241"/>
            <a:ext cx="6727370" cy="156966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909902"/>
            <a:ext cx="2806511" cy="2806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73" y="1909902"/>
            <a:ext cx="2806511" cy="2806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911" y="1909902"/>
            <a:ext cx="2806511" cy="28065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81149" y="4672459"/>
            <a:ext cx="4930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8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119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136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15" y="0"/>
            <a:ext cx="12296503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7247" y="136477"/>
            <a:ext cx="6230525" cy="11873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03233" y="707543"/>
            <a:ext cx="61939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70732" y="1320739"/>
            <a:ext cx="61939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3647" y="707543"/>
            <a:ext cx="6230982" cy="117724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716" y="1683018"/>
            <a:ext cx="112906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বড়শলুয়া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ই-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shajahana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755@gmail.com 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15316" r="18769"/>
          <a:stretch/>
        </p:blipFill>
        <p:spPr>
          <a:xfrm>
            <a:off x="9928839" y="470474"/>
            <a:ext cx="1878501" cy="2069861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434189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75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1579153" y="1787384"/>
            <a:ext cx="89291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বিযয়ঃ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2079" y="185782"/>
            <a:ext cx="8043749" cy="1656666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algn="ctr"/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136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4515069" y="1"/>
            <a:ext cx="2759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7230" y="1625394"/>
            <a:ext cx="99082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 ১.১.১ বাক্যেওশব্দে ব্যবহৃত যুক্তবর্ণের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ধ্বণি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endPara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ওশুদ্ধভাবে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51" y="4380329"/>
            <a:ext cx="3244352" cy="2099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4" b="13245"/>
          <a:stretch/>
        </p:blipFill>
        <p:spPr>
          <a:xfrm>
            <a:off x="6734312" y="4426972"/>
            <a:ext cx="2997516" cy="205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4.44444E-6 L -2.08333E-7 -0.07222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5963" y="859810"/>
            <a:ext cx="442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-আয়রে আয় টিয়ে!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4974" y="1965278"/>
            <a:ext cx="6704290" cy="377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72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74"/>
            <a:ext cx="12192000" cy="68718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73702" y="772775"/>
            <a:ext cx="4844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bn-BD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ঘোষনা </a:t>
            </a:r>
            <a:endParaRPr lang="en-US" sz="6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8532" y="1580539"/>
            <a:ext cx="5602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বইয়ের ৫২ পৃষ্ঠা খোল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4576" y="2791730"/>
            <a:ext cx="4968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 </a:t>
            </a:r>
            <a:r>
              <a:rPr lang="bn-BD" sz="6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“খামার বাড়ির পশুপাখি”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81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7" y="2688968"/>
            <a:ext cx="2992260" cy="2244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67" y="2712914"/>
            <a:ext cx="3330947" cy="2220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761" y="5099187"/>
            <a:ext cx="2080613" cy="1684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74" y="5110768"/>
            <a:ext cx="2299213" cy="1721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02" y="5136953"/>
            <a:ext cx="2139322" cy="1646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777" y="2719313"/>
            <a:ext cx="2542633" cy="2236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64" y="2741198"/>
            <a:ext cx="2915870" cy="21925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2" y="5079162"/>
            <a:ext cx="2873269" cy="16795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18" y="5136953"/>
            <a:ext cx="1933841" cy="15178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90"/>
            <a:ext cx="2555443" cy="20443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94328" y="130043"/>
            <a:ext cx="4094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নিয়ে আলোচনা</a:t>
            </a:r>
          </a:p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(প্রশ্নোত্তরের মাধ্যমে)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504" y="170082"/>
            <a:ext cx="1939855" cy="20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46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4503"/>
            <a:ext cx="12192000" cy="7080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994" y="337214"/>
            <a:ext cx="8255726" cy="6196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8446979">
            <a:off x="58268" y="2228448"/>
            <a:ext cx="3789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পাঠ 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995</TotalTime>
  <Words>170</Words>
  <Application>Microsoft Office PowerPoint</Application>
  <PresentationFormat>Widescreen</PresentationFormat>
  <Paragraphs>49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NikoshBAN</vt:lpstr>
      <vt:lpstr>Vrinda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Pc</cp:lastModifiedBy>
  <cp:revision>173</cp:revision>
  <dcterms:created xsi:type="dcterms:W3CDTF">2018-03-20T03:35:14Z</dcterms:created>
  <dcterms:modified xsi:type="dcterms:W3CDTF">2021-01-28T15:59:19Z</dcterms:modified>
</cp:coreProperties>
</file>