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5" r:id="rId4"/>
    <p:sldId id="261" r:id="rId5"/>
    <p:sldId id="262" r:id="rId6"/>
    <p:sldId id="263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2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3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4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8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mailto:mdrokun985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371600"/>
          </a:xfrm>
          <a:solidFill>
            <a:schemeClr val="bg1">
              <a:lumMod val="8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/>
              </a:rPr>
              <a:t/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ফুলের সমাহার\ফুলের সমাহার\phet-chompoo-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67800" cy="5562600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4958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ফুলেল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শুভেচ্ছা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ছবির সমাহার\রোকন সায়মা ছবি ২০১৭\IMG_6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181102" y="2400302"/>
            <a:ext cx="3428999" cy="54863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0" y="932765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99B72E-4F26-456B-AFA0-7AEB85EF5285}"/>
              </a:ext>
            </a:extLst>
          </p:cNvPr>
          <p:cNvSpPr/>
          <p:nvPr/>
        </p:nvSpPr>
        <p:spPr>
          <a:xfrm>
            <a:off x="174172" y="457200"/>
            <a:ext cx="8773886" cy="632460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৬২৪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নছার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৩১৩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িধ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্স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রেওয়াজ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্দেশে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,ও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উতবা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শায়বা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ওয়ালিদ-বিন-উতবা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মল্লযুদ্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ষীয়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জেহেল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পিয়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শোচনীয়ভাবে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মসংখ্যক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172" y="-76200"/>
            <a:ext cx="8773886" cy="5334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04899" y="-266700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942" y="5411099"/>
            <a:ext cx="8781803" cy="118291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ছিল-৩১৩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ছিল-১০০০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4" y="294629"/>
            <a:ext cx="4260272" cy="5116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94629"/>
            <a:ext cx="4521531" cy="51164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0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914400"/>
            <a:ext cx="3983181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57601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মক্কার মুসলমান ও কুরাইশদের মধ্যে যুদ্ধ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91" y="914400"/>
            <a:ext cx="4482982" cy="52578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Oval 4"/>
          <p:cNvSpPr/>
          <p:nvPr/>
        </p:nvSpPr>
        <p:spPr>
          <a:xfrm>
            <a:off x="-76200" y="18365"/>
            <a:ext cx="6096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81" y="685800"/>
            <a:ext cx="8863446" cy="6005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পার্থিব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ক্ষ্মতার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মুসলিম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রাস্ট্রকে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ধবংসের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১-ইসলামের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২-কুরাইশদের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৩-ইসলামী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৪-মুসলমানদের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৫-সত্যের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৬-ইসলামের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৭-ইহুদি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৮-মুসলমানদের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সূদৃঢ়করণ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082" y="152400"/>
            <a:ext cx="870411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8081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265238"/>
          </a:xfrm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ছবি একক,জোড়া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382000" cy="3429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9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bg1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বিশ্বমানবতার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077200" cy="37528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49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১-বদরের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খিস্টাব্দে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২-বদরের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৩-বদরের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6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ছবি একক,জোড়া\download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124200" cy="44958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341438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98120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4813"/>
            <a:ext cx="8610600" cy="34331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D:\করোনা\২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0145" cy="141763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পদবীঃ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প্রভাষক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প্রতিষ্ঠানঃ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হাফছা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মজুমদার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মহিলা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ডিগ্রী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কলেজ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মোবাইল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ইমেইল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শিক্ষক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বাতায়ন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FB: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Rokun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bin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hamid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96345" y="1676400"/>
            <a:ext cx="3733800" cy="37338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8" y="203201"/>
            <a:ext cx="4767943" cy="1320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058" y="1524002"/>
            <a:ext cx="4767943" cy="50945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তারিখ-০৫/৪/২০২০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3202"/>
            <a:ext cx="4016828" cy="6415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3820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pic>
        <p:nvPicPr>
          <p:cNvPr id="1026" name="Picture 2" descr="E:\১ম পত্র কন্টেন্ট তৈরির  উপেযুগী ছবি ম্যাপ\ছবি কন্টেন্ট তৈরির\IMG_8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4450"/>
            <a:ext cx="8382000" cy="52387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909"/>
            <a:ext cx="86868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</a:rPr>
              <a:t>….</a:t>
            </a:r>
            <a:endParaRPr lang="en-US" dirty="0"/>
          </a:p>
        </p:txBody>
      </p:sp>
      <p:pic>
        <p:nvPicPr>
          <p:cNvPr id="2051" name="Picture 3" descr="E:\১ম পত্র কন্টেন্ট তৈরির  উপেযুগী ছবি ম্যাপ\ছবি কন্টেন্ট তৈরির\IMG_8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52578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3400" y="1600200"/>
            <a:ext cx="2725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১-বদরের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২-বদরের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৩-বদরের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১ম পত্র কন্টেন্ট তৈরির  উপেযুগী ছবি ম্যাপ\ছবি কন্টেন্ট তৈরির\IMG_807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077200" y="106279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0B24-87E8-4334-839F-2FCA42EC1C69}"/>
              </a:ext>
            </a:extLst>
          </p:cNvPr>
          <p:cNvSpPr/>
          <p:nvPr/>
        </p:nvSpPr>
        <p:spPr>
          <a:xfrm>
            <a:off x="174172" y="990600"/>
            <a:ext cx="8795657" cy="540026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ুখীন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মদীনায়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লমানদের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টাব্দে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171" y="62345"/>
            <a:ext cx="8795657" cy="9144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95400"/>
            <a:ext cx="8884722" cy="5094514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১-কুরাইশদের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২-আব্দুল্লাহ-বিন-উবাই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৩-ইহুদিদের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৪-অর্থনৈতিক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৫-দস্যুবৃত্তি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৬-নাখলার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৭-আবুসুফিয়ানের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৮-ইসলামের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88687"/>
            <a:ext cx="8850086" cy="986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নাখলার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1115</Words>
  <Application>Microsoft Office PowerPoint</Application>
  <PresentationFormat>On-screen Show (4:3)</PresentationFormat>
  <Paragraphs>115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আজকের ক্লাসে তোমাদের স্বাগতম </vt:lpstr>
      <vt:lpstr>নিজ পরিচিতি</vt:lpstr>
      <vt:lpstr>PowerPoint Presentation</vt:lpstr>
      <vt:lpstr>পুর্বজ্ঞান যাচাই</vt:lpstr>
      <vt:lpstr>আজকের পাঠ….</vt:lpstr>
      <vt:lpstr>  শিখন ফল এই পাঠ শেষে শিক্ষার্থীরা-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 </vt:lpstr>
      <vt:lpstr>মূল্যায়ণ  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47</cp:revision>
  <dcterms:created xsi:type="dcterms:W3CDTF">2021-01-06T03:48:42Z</dcterms:created>
  <dcterms:modified xsi:type="dcterms:W3CDTF">2021-01-30T15:44:54Z</dcterms:modified>
</cp:coreProperties>
</file>