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5.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74" r:id="rId13"/>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BCE292"/>
    <a:srgbClr val="FFFF7D"/>
    <a:srgbClr val="FFFFBD"/>
    <a:srgbClr val="CAE8A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74" d="100"/>
          <a:sy n="74" d="100"/>
        </p:scale>
        <p:origin x="576" y="6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CF0B9-8BAA-4F60-8C97-6672A3003587}" type="doc">
      <dgm:prSet loTypeId="urn:microsoft.com/office/officeart/2008/layout/NameandTitleOrganizationalChart" loCatId="hierarchy" qsTypeId="urn:microsoft.com/office/officeart/2005/8/quickstyle/simple3" qsCatId="simple" csTypeId="urn:microsoft.com/office/officeart/2005/8/colors/accent0_2" csCatId="mainScheme" phldr="1"/>
      <dgm:spPr/>
      <dgm:t>
        <a:bodyPr/>
        <a:lstStyle/>
        <a:p>
          <a:endParaRPr lang="en-US"/>
        </a:p>
      </dgm:t>
    </dgm:pt>
    <dgm:pt modelId="{7C54CDDF-3A58-406D-8809-04B8C6F531E5}">
      <dgm:prSet phldrT="[Text]" custT="1"/>
      <dgm:spPr>
        <a:solidFill>
          <a:srgbClr val="FFFFBD"/>
        </a:solidFill>
        <a:ln w="38100">
          <a:solidFill>
            <a:schemeClr val="tx1"/>
          </a:solidFill>
        </a:ln>
      </dgm:spPr>
      <dgm:t>
        <a:bodyPr/>
        <a:lstStyle/>
        <a:p>
          <a:r>
            <a:rPr lang="en-US" sz="2400" b="1" dirty="0">
              <a:latin typeface="Aharoni" panose="02010803020104030203" pitchFamily="2" charset="-79"/>
              <a:cs typeface="Aharoni" panose="02010803020104030203" pitchFamily="2" charset="-79"/>
            </a:rPr>
            <a:t>Economic activity</a:t>
          </a:r>
        </a:p>
      </dgm:t>
    </dgm:pt>
    <dgm:pt modelId="{8C1B58CC-C7B1-404E-9E0B-19D85D0FB99D}" type="parTrans" cxnId="{C4AC5509-E3EF-4846-B567-D49C27F72CAC}">
      <dgm:prSet/>
      <dgm:spPr/>
      <dgm:t>
        <a:bodyPr/>
        <a:lstStyle/>
        <a:p>
          <a:endParaRPr lang="en-US">
            <a:latin typeface="Aharoni" panose="02010803020104030203" pitchFamily="2" charset="-79"/>
            <a:cs typeface="Aharoni" panose="02010803020104030203" pitchFamily="2" charset="-79"/>
          </a:endParaRPr>
        </a:p>
      </dgm:t>
    </dgm:pt>
    <dgm:pt modelId="{44A74481-FE48-47C8-8D00-1CD87E7AE1C0}" type="sibTrans" cxnId="{C4AC5509-E3EF-4846-B567-D49C27F72CAC}">
      <dgm:prSet custT="1"/>
      <dgm:spPr>
        <a:solidFill>
          <a:srgbClr val="CAE8AA">
            <a:alpha val="89804"/>
          </a:srgbClr>
        </a:solidFill>
      </dgm:spPr>
      <dgm:t>
        <a:bodyPr/>
        <a:lstStyle/>
        <a:p>
          <a:pPr algn="l"/>
          <a:r>
            <a:rPr lang="en-US" sz="2400" b="1" dirty="0">
              <a:latin typeface="Aharoni" panose="02010803020104030203" pitchFamily="2" charset="-79"/>
              <a:cs typeface="Aharoni" panose="02010803020104030203" pitchFamily="2" charset="-79"/>
            </a:rPr>
            <a:t>*Any work,</a:t>
          </a:r>
          <a:r>
            <a:rPr lang="en-US" sz="2400" b="1" dirty="0" smtClean="0">
              <a:latin typeface="Aharoni" panose="02010803020104030203" pitchFamily="2" charset="-79"/>
              <a:cs typeface="Aharoni" panose="02010803020104030203" pitchFamily="2" charset="-79"/>
            </a:rPr>
            <a:t>service,</a:t>
          </a:r>
          <a:r>
            <a:rPr lang="en-US" sz="2400" b="1" dirty="0">
              <a:latin typeface="Aharoni" panose="02010803020104030203" pitchFamily="2" charset="-79"/>
              <a:cs typeface="Aharoni" panose="02010803020104030203" pitchFamily="2" charset="-79"/>
            </a:rPr>
            <a:t>transaction</a:t>
          </a:r>
        </a:p>
        <a:p>
          <a:pPr algn="l"/>
          <a:r>
            <a:rPr lang="en-US" sz="2400" b="1" dirty="0">
              <a:latin typeface="Aharoni" panose="02010803020104030203" pitchFamily="2" charset="-79"/>
              <a:cs typeface="Aharoni" panose="02010803020104030203" pitchFamily="2" charset="-79"/>
            </a:rPr>
            <a:t>* has economic value</a:t>
          </a:r>
        </a:p>
      </dgm:t>
    </dgm:pt>
    <dgm:pt modelId="{399DC078-1BC0-43ED-81C0-6D00A0C98DE6}">
      <dgm:prSet phldrT="[Text]" custT="1"/>
      <dgm:spPr>
        <a:solidFill>
          <a:srgbClr val="FFFFBD"/>
        </a:solidFill>
        <a:ln w="38100">
          <a:solidFill>
            <a:schemeClr val="tx1"/>
          </a:solidFill>
        </a:ln>
      </dgm:spPr>
      <dgm:t>
        <a:bodyPr/>
        <a:lstStyle/>
        <a:p>
          <a:r>
            <a:rPr lang="en-US" sz="2400">
              <a:latin typeface="Aharoni" panose="02010803020104030203" pitchFamily="2" charset="-79"/>
              <a:cs typeface="Aharoni" panose="02010803020104030203" pitchFamily="2" charset="-79"/>
            </a:rPr>
            <a:t>Formal</a:t>
          </a:r>
        </a:p>
      </dgm:t>
    </dgm:pt>
    <dgm:pt modelId="{7C93C762-4054-4F1D-B676-4BADCE9A7843}" type="parTrans" cxnId="{F0E7B14C-037E-403C-A9B1-964D304A65B9}">
      <dgm:prSet/>
      <dgm:spPr/>
      <dgm:t>
        <a:bodyPr/>
        <a:lstStyle/>
        <a:p>
          <a:endParaRPr lang="en-US" b="1">
            <a:latin typeface="Aharoni" panose="02010803020104030203" pitchFamily="2" charset="-79"/>
            <a:cs typeface="Aharoni" panose="02010803020104030203" pitchFamily="2" charset="-79"/>
          </a:endParaRPr>
        </a:p>
      </dgm:t>
    </dgm:pt>
    <dgm:pt modelId="{256259F4-C6AB-4391-B1DB-9DB20D303FC7}" type="sibTrans" cxnId="{F0E7B14C-037E-403C-A9B1-964D304A65B9}">
      <dgm:prSet custT="1"/>
      <dgm:spPr>
        <a:solidFill>
          <a:srgbClr val="CAE8AA">
            <a:alpha val="89804"/>
          </a:srgbClr>
        </a:solidFill>
      </dgm:spPr>
      <dgm:t>
        <a:bodyPr/>
        <a:lstStyle/>
        <a:p>
          <a:pPr algn="l"/>
          <a:r>
            <a:rPr lang="en-US" sz="2400" dirty="0">
              <a:latin typeface="Aharoni" panose="02010803020104030203" pitchFamily="2" charset="-79"/>
              <a:cs typeface="Aharoni" panose="02010803020104030203" pitchFamily="2" charset="-79"/>
            </a:rPr>
            <a:t>* under taxation</a:t>
          </a:r>
        </a:p>
        <a:p>
          <a:pPr algn="l"/>
          <a:r>
            <a:rPr lang="en-US" sz="2400" dirty="0">
              <a:latin typeface="Aharoni" panose="02010803020104030203" pitchFamily="2" charset="-79"/>
              <a:cs typeface="Aharoni" panose="02010803020104030203" pitchFamily="2" charset="-79"/>
            </a:rPr>
            <a:t>* regulated by the government</a:t>
          </a:r>
        </a:p>
        <a:p>
          <a:pPr algn="l"/>
          <a:r>
            <a:rPr lang="en-US" sz="2400" smtClean="0">
              <a:latin typeface="Aharoni" panose="02010803020104030203" pitchFamily="2" charset="-79"/>
              <a:cs typeface="Aharoni" panose="02010803020104030203" pitchFamily="2" charset="-79"/>
            </a:rPr>
            <a:t>Ex.</a:t>
          </a:r>
          <a:r>
            <a:rPr lang="en-US" sz="2400" dirty="0">
              <a:latin typeface="Aharoni" panose="02010803020104030203" pitchFamily="2" charset="-79"/>
              <a:cs typeface="Aharoni" panose="02010803020104030203" pitchFamily="2" charset="-79"/>
            </a:rPr>
            <a:t>- p</a:t>
          </a:r>
          <a:r>
            <a:rPr lang="en-US" sz="2400" b="0" i="0" dirty="0">
              <a:latin typeface="Aharoni" panose="02010803020104030203" pitchFamily="2" charset="-79"/>
              <a:cs typeface="Aharoni" panose="02010803020104030203" pitchFamily="2" charset="-79"/>
            </a:rPr>
            <a:t>eople working in civil service, public sector units, government service,</a:t>
          </a:r>
          <a:r>
            <a:rPr lang="en-US" sz="2400" b="0" i="0" dirty="0" err="1">
              <a:latin typeface="Aharoni" panose="02010803020104030203" pitchFamily="2" charset="-79"/>
              <a:cs typeface="Aharoni" panose="02010803020104030203" pitchFamily="2" charset="-79"/>
            </a:rPr>
            <a:t>defence</a:t>
          </a:r>
          <a:r>
            <a:rPr lang="en-US" sz="2400" b="0" i="0" dirty="0">
              <a:latin typeface="Aharoni" panose="02010803020104030203" pitchFamily="2" charset="-79"/>
              <a:cs typeface="Aharoni" panose="02010803020104030203" pitchFamily="2" charset="-79"/>
            </a:rPr>
            <a:t>, etc.</a:t>
          </a:r>
          <a:endParaRPr lang="en-US" sz="2400" dirty="0">
            <a:latin typeface="Aharoni" panose="02010803020104030203" pitchFamily="2" charset="-79"/>
            <a:cs typeface="Aharoni" panose="02010803020104030203" pitchFamily="2" charset="-79"/>
          </a:endParaRPr>
        </a:p>
      </dgm:t>
    </dgm:pt>
    <dgm:pt modelId="{B9F9A2E8-1338-4D2F-B977-13737B5E0EBB}">
      <dgm:prSet phldrT="[Text]" custT="1"/>
      <dgm:spPr>
        <a:solidFill>
          <a:srgbClr val="FFFFBD"/>
        </a:solidFill>
        <a:ln w="38100">
          <a:solidFill>
            <a:schemeClr val="tx1"/>
          </a:solidFill>
        </a:ln>
      </dgm:spPr>
      <dgm:t>
        <a:bodyPr/>
        <a:lstStyle/>
        <a:p>
          <a:r>
            <a:rPr lang="en-US" sz="2400">
              <a:latin typeface="Aharoni" panose="02010803020104030203" pitchFamily="2" charset="-79"/>
              <a:cs typeface="Aharoni" panose="02010803020104030203" pitchFamily="2" charset="-79"/>
            </a:rPr>
            <a:t>Informal</a:t>
          </a:r>
        </a:p>
      </dgm:t>
    </dgm:pt>
    <dgm:pt modelId="{87BCD322-4C06-4B4A-8CBC-475819F5B7AD}" type="parTrans" cxnId="{E83453C0-EFF8-4B3F-8724-BCCD5D55604F}">
      <dgm:prSet/>
      <dgm:spPr/>
      <dgm:t>
        <a:bodyPr/>
        <a:lstStyle/>
        <a:p>
          <a:endParaRPr lang="en-US">
            <a:latin typeface="Aharoni" panose="02010803020104030203" pitchFamily="2" charset="-79"/>
            <a:cs typeface="Aharoni" panose="02010803020104030203" pitchFamily="2" charset="-79"/>
          </a:endParaRPr>
        </a:p>
      </dgm:t>
    </dgm:pt>
    <dgm:pt modelId="{29E990C5-094C-49B4-B0CC-34717D07BC1A}" type="sibTrans" cxnId="{E83453C0-EFF8-4B3F-8724-BCCD5D55604F}">
      <dgm:prSet custT="1"/>
      <dgm:spPr>
        <a:solidFill>
          <a:srgbClr val="CAE8AA">
            <a:alpha val="89804"/>
          </a:srgbClr>
        </a:solidFill>
      </dgm:spPr>
      <dgm:t>
        <a:bodyPr/>
        <a:lstStyle/>
        <a:p>
          <a:pPr algn="l"/>
          <a:r>
            <a:rPr lang="en-US" sz="2400" dirty="0">
              <a:latin typeface="Aharoni" panose="02010803020104030203" pitchFamily="2" charset="-79"/>
              <a:cs typeface="Aharoni" panose="02010803020104030203" pitchFamily="2" charset="-79"/>
            </a:rPr>
            <a:t>* do not have fixed wages (</a:t>
          </a:r>
          <a:r>
            <a:rPr lang="bn-IN" sz="2000" b="1" dirty="0">
              <a:latin typeface="Aharoni" panose="02010803020104030203" pitchFamily="2" charset="-79"/>
            </a:rPr>
            <a:t>মজুরি</a:t>
          </a:r>
          <a:r>
            <a:rPr lang="en-US" sz="2000" b="1" dirty="0">
              <a:latin typeface="Aharoni" panose="02010803020104030203" pitchFamily="2" charset="-79"/>
              <a:cs typeface="Aharoni" panose="02010803020104030203" pitchFamily="2" charset="-79"/>
            </a:rPr>
            <a:t>,</a:t>
          </a:r>
          <a:r>
            <a:rPr lang="bn-IN" sz="2000" b="1" dirty="0">
              <a:latin typeface="Aharoni" panose="02010803020104030203" pitchFamily="2" charset="-79"/>
            </a:rPr>
            <a:t>বেতন</a:t>
          </a:r>
          <a:r>
            <a:rPr lang="en-US" sz="2400" dirty="0">
              <a:latin typeface="Aharoni" panose="02010803020104030203" pitchFamily="2" charset="-79"/>
              <a:cs typeface="Aharoni" panose="02010803020104030203" pitchFamily="2" charset="-79"/>
            </a:rPr>
            <a:t>)</a:t>
          </a:r>
        </a:p>
        <a:p>
          <a:pPr algn="l"/>
          <a:r>
            <a:rPr lang="en-US" sz="2400" dirty="0">
              <a:latin typeface="Aharoni" panose="02010803020104030203" pitchFamily="2" charset="-79"/>
              <a:cs typeface="Aharoni" panose="02010803020104030203" pitchFamily="2" charset="-79"/>
            </a:rPr>
            <a:t>* difficult to bring under taxation</a:t>
          </a:r>
        </a:p>
        <a:p>
          <a:pPr algn="l"/>
          <a:r>
            <a:rPr lang="en-US" sz="2400" dirty="0">
              <a:latin typeface="Aharoni" panose="02010803020104030203" pitchFamily="2" charset="-79"/>
              <a:cs typeface="Aharoni" panose="02010803020104030203" pitchFamily="2" charset="-79"/>
            </a:rPr>
            <a:t>* not regulated by the government</a:t>
          </a:r>
        </a:p>
        <a:p>
          <a:pPr algn="l"/>
          <a:r>
            <a:rPr lang="en-US" sz="2400" dirty="0">
              <a:latin typeface="Aharoni" panose="02010803020104030203" pitchFamily="2" charset="-79"/>
              <a:cs typeface="Aharoni" panose="02010803020104030203" pitchFamily="2" charset="-79"/>
            </a:rPr>
            <a:t>Ex.- work in own land, work in shops, household works, etc</a:t>
          </a:r>
          <a:r>
            <a:rPr lang="en-US" sz="2400" dirty="0" smtClean="0">
              <a:latin typeface="Aharoni" panose="02010803020104030203" pitchFamily="2" charset="-79"/>
              <a:cs typeface="Aharoni" panose="02010803020104030203" pitchFamily="2" charset="-79"/>
            </a:rPr>
            <a:t>.</a:t>
          </a:r>
        </a:p>
        <a:p>
          <a:pPr algn="l"/>
          <a:r>
            <a:rPr lang="en-US" sz="2400" dirty="0" smtClean="0">
              <a:latin typeface="Aharoni" panose="02010803020104030203" pitchFamily="2" charset="-79"/>
              <a:cs typeface="Aharoni" panose="02010803020104030203" pitchFamily="2" charset="-79"/>
            </a:rPr>
            <a:t>* Also called traditional sector of economy- ancient period</a:t>
          </a:r>
          <a:endParaRPr lang="en-US" sz="2400" dirty="0">
            <a:latin typeface="Aharoni" panose="02010803020104030203" pitchFamily="2" charset="-79"/>
            <a:cs typeface="Aharoni" panose="02010803020104030203" pitchFamily="2" charset="-79"/>
          </a:endParaRPr>
        </a:p>
      </dgm:t>
    </dgm:pt>
    <dgm:pt modelId="{78ED5B70-AF7A-4D8B-B0E9-1BE885CFB529}" type="pres">
      <dgm:prSet presAssocID="{AFCCF0B9-8BAA-4F60-8C97-6672A3003587}" presName="hierChild1" presStyleCnt="0">
        <dgm:presLayoutVars>
          <dgm:orgChart val="1"/>
          <dgm:chPref val="1"/>
          <dgm:dir/>
          <dgm:animOne val="branch"/>
          <dgm:animLvl val="lvl"/>
          <dgm:resizeHandles/>
        </dgm:presLayoutVars>
      </dgm:prSet>
      <dgm:spPr/>
      <dgm:t>
        <a:bodyPr/>
        <a:lstStyle/>
        <a:p>
          <a:endParaRPr lang="en-US"/>
        </a:p>
      </dgm:t>
    </dgm:pt>
    <dgm:pt modelId="{4134AB19-04DD-48C2-8851-0CF42A82C8DB}" type="pres">
      <dgm:prSet presAssocID="{7C54CDDF-3A58-406D-8809-04B8C6F531E5}" presName="hierRoot1" presStyleCnt="0">
        <dgm:presLayoutVars>
          <dgm:hierBranch val="init"/>
        </dgm:presLayoutVars>
      </dgm:prSet>
      <dgm:spPr/>
      <dgm:t>
        <a:bodyPr/>
        <a:lstStyle/>
        <a:p>
          <a:endParaRPr lang="en-US"/>
        </a:p>
      </dgm:t>
    </dgm:pt>
    <dgm:pt modelId="{5E11EE46-3CE0-426C-8A74-C844047D6C53}" type="pres">
      <dgm:prSet presAssocID="{7C54CDDF-3A58-406D-8809-04B8C6F531E5}" presName="rootComposite1" presStyleCnt="0"/>
      <dgm:spPr/>
      <dgm:t>
        <a:bodyPr/>
        <a:lstStyle/>
        <a:p>
          <a:endParaRPr lang="en-US"/>
        </a:p>
      </dgm:t>
    </dgm:pt>
    <dgm:pt modelId="{4D71AAEC-24A0-4CBD-8EB8-630C3766598D}" type="pres">
      <dgm:prSet presAssocID="{7C54CDDF-3A58-406D-8809-04B8C6F531E5}" presName="rootText1" presStyleLbl="node0" presStyleIdx="0" presStyleCnt="1" custScaleX="79753" custScaleY="58079" custLinFactNeighborX="3300" custLinFactNeighborY="-30625">
        <dgm:presLayoutVars>
          <dgm:chMax/>
          <dgm:chPref val="3"/>
        </dgm:presLayoutVars>
      </dgm:prSet>
      <dgm:spPr/>
      <dgm:t>
        <a:bodyPr/>
        <a:lstStyle/>
        <a:p>
          <a:endParaRPr lang="en-US"/>
        </a:p>
      </dgm:t>
    </dgm:pt>
    <dgm:pt modelId="{6078FAF4-0EE8-45B3-B374-A4952DF6A5C2}" type="pres">
      <dgm:prSet presAssocID="{7C54CDDF-3A58-406D-8809-04B8C6F531E5}" presName="titleText1" presStyleLbl="fgAcc0" presStyleIdx="0" presStyleCnt="1" custScaleX="159497" custScaleY="186134" custLinFactY="-18239" custLinFactNeighborX="71057" custLinFactNeighborY="-100000">
        <dgm:presLayoutVars>
          <dgm:chMax val="0"/>
          <dgm:chPref val="0"/>
        </dgm:presLayoutVars>
      </dgm:prSet>
      <dgm:spPr/>
      <dgm:t>
        <a:bodyPr/>
        <a:lstStyle/>
        <a:p>
          <a:endParaRPr lang="en-US"/>
        </a:p>
      </dgm:t>
    </dgm:pt>
    <dgm:pt modelId="{E7BFCAEF-9366-4AC9-918B-0355B1E5C3FD}" type="pres">
      <dgm:prSet presAssocID="{7C54CDDF-3A58-406D-8809-04B8C6F531E5}" presName="rootConnector1" presStyleLbl="node1" presStyleIdx="0" presStyleCnt="2"/>
      <dgm:spPr/>
      <dgm:t>
        <a:bodyPr/>
        <a:lstStyle/>
        <a:p>
          <a:endParaRPr lang="en-US"/>
        </a:p>
      </dgm:t>
    </dgm:pt>
    <dgm:pt modelId="{00D8BE0F-E7F4-4573-BA2C-31688357621B}" type="pres">
      <dgm:prSet presAssocID="{7C54CDDF-3A58-406D-8809-04B8C6F531E5}" presName="hierChild2" presStyleCnt="0"/>
      <dgm:spPr/>
      <dgm:t>
        <a:bodyPr/>
        <a:lstStyle/>
        <a:p>
          <a:endParaRPr lang="en-US"/>
        </a:p>
      </dgm:t>
    </dgm:pt>
    <dgm:pt modelId="{CCA61CD1-109E-4CB0-9044-B56780A7DD9B}" type="pres">
      <dgm:prSet presAssocID="{7C93C762-4054-4F1D-B676-4BADCE9A7843}" presName="Name37" presStyleLbl="parChTrans1D2" presStyleIdx="0" presStyleCnt="2"/>
      <dgm:spPr/>
      <dgm:t>
        <a:bodyPr/>
        <a:lstStyle/>
        <a:p>
          <a:endParaRPr lang="en-US"/>
        </a:p>
      </dgm:t>
    </dgm:pt>
    <dgm:pt modelId="{5E66DD17-5E09-490D-AD5A-457F7113D3BF}" type="pres">
      <dgm:prSet presAssocID="{399DC078-1BC0-43ED-81C0-6D00A0C98DE6}" presName="hierRoot2" presStyleCnt="0">
        <dgm:presLayoutVars>
          <dgm:hierBranch val="init"/>
        </dgm:presLayoutVars>
      </dgm:prSet>
      <dgm:spPr/>
      <dgm:t>
        <a:bodyPr/>
        <a:lstStyle/>
        <a:p>
          <a:endParaRPr lang="en-US"/>
        </a:p>
      </dgm:t>
    </dgm:pt>
    <dgm:pt modelId="{430A90FD-6598-4427-AA35-C0E1781BA04E}" type="pres">
      <dgm:prSet presAssocID="{399DC078-1BC0-43ED-81C0-6D00A0C98DE6}" presName="rootComposite" presStyleCnt="0"/>
      <dgm:spPr/>
      <dgm:t>
        <a:bodyPr/>
        <a:lstStyle/>
        <a:p>
          <a:endParaRPr lang="en-US"/>
        </a:p>
      </dgm:t>
    </dgm:pt>
    <dgm:pt modelId="{EF707105-D8F6-4DE2-8359-600604BD2ECC}" type="pres">
      <dgm:prSet presAssocID="{399DC078-1BC0-43ED-81C0-6D00A0C98DE6}" presName="rootText" presStyleLbl="node1" presStyleIdx="0" presStyleCnt="2" custScaleX="54974" custScaleY="32556" custLinFactNeighborY="-56059">
        <dgm:presLayoutVars>
          <dgm:chMax/>
          <dgm:chPref val="3"/>
        </dgm:presLayoutVars>
      </dgm:prSet>
      <dgm:spPr/>
      <dgm:t>
        <a:bodyPr/>
        <a:lstStyle/>
        <a:p>
          <a:endParaRPr lang="en-US"/>
        </a:p>
      </dgm:t>
    </dgm:pt>
    <dgm:pt modelId="{6295DC01-1CCE-46F7-BB04-3174D5514914}" type="pres">
      <dgm:prSet presAssocID="{399DC078-1BC0-43ED-81C0-6D00A0C98DE6}" presName="titleText2" presStyleLbl="fgAcc1" presStyleIdx="0" presStyleCnt="2" custScaleX="159708" custScaleY="520207" custLinFactNeighborX="2225" custLinFactNeighborY="-15840">
        <dgm:presLayoutVars>
          <dgm:chMax val="0"/>
          <dgm:chPref val="0"/>
        </dgm:presLayoutVars>
      </dgm:prSet>
      <dgm:spPr/>
      <dgm:t>
        <a:bodyPr/>
        <a:lstStyle/>
        <a:p>
          <a:endParaRPr lang="en-US"/>
        </a:p>
      </dgm:t>
    </dgm:pt>
    <dgm:pt modelId="{1C7D36F3-8E56-4E27-BC0A-63B1C349017F}" type="pres">
      <dgm:prSet presAssocID="{399DC078-1BC0-43ED-81C0-6D00A0C98DE6}" presName="rootConnector" presStyleLbl="node2" presStyleIdx="0" presStyleCnt="0"/>
      <dgm:spPr/>
      <dgm:t>
        <a:bodyPr/>
        <a:lstStyle/>
        <a:p>
          <a:endParaRPr lang="en-US"/>
        </a:p>
      </dgm:t>
    </dgm:pt>
    <dgm:pt modelId="{9F7FB1A9-E359-4C8B-A355-B05918DC7080}" type="pres">
      <dgm:prSet presAssocID="{399DC078-1BC0-43ED-81C0-6D00A0C98DE6}" presName="hierChild4" presStyleCnt="0"/>
      <dgm:spPr/>
      <dgm:t>
        <a:bodyPr/>
        <a:lstStyle/>
        <a:p>
          <a:endParaRPr lang="en-US"/>
        </a:p>
      </dgm:t>
    </dgm:pt>
    <dgm:pt modelId="{2AF4D599-263C-4225-9D6C-3FFC4A1EEA3A}" type="pres">
      <dgm:prSet presAssocID="{399DC078-1BC0-43ED-81C0-6D00A0C98DE6}" presName="hierChild5" presStyleCnt="0"/>
      <dgm:spPr/>
      <dgm:t>
        <a:bodyPr/>
        <a:lstStyle/>
        <a:p>
          <a:endParaRPr lang="en-US"/>
        </a:p>
      </dgm:t>
    </dgm:pt>
    <dgm:pt modelId="{11DC8C69-92EE-431A-A612-61A11ECE0E46}" type="pres">
      <dgm:prSet presAssocID="{87BCD322-4C06-4B4A-8CBC-475819F5B7AD}" presName="Name37" presStyleLbl="parChTrans1D2" presStyleIdx="1" presStyleCnt="2"/>
      <dgm:spPr/>
      <dgm:t>
        <a:bodyPr/>
        <a:lstStyle/>
        <a:p>
          <a:endParaRPr lang="en-US"/>
        </a:p>
      </dgm:t>
    </dgm:pt>
    <dgm:pt modelId="{A1F5A4DD-F739-4D09-A68D-74DDBC05A158}" type="pres">
      <dgm:prSet presAssocID="{B9F9A2E8-1338-4D2F-B977-13737B5E0EBB}" presName="hierRoot2" presStyleCnt="0">
        <dgm:presLayoutVars>
          <dgm:hierBranch val="init"/>
        </dgm:presLayoutVars>
      </dgm:prSet>
      <dgm:spPr/>
      <dgm:t>
        <a:bodyPr/>
        <a:lstStyle/>
        <a:p>
          <a:endParaRPr lang="en-US"/>
        </a:p>
      </dgm:t>
    </dgm:pt>
    <dgm:pt modelId="{DFCAB050-D59D-4D40-A5A1-733FA43CDDF5}" type="pres">
      <dgm:prSet presAssocID="{B9F9A2E8-1338-4D2F-B977-13737B5E0EBB}" presName="rootComposite" presStyleCnt="0"/>
      <dgm:spPr/>
      <dgm:t>
        <a:bodyPr/>
        <a:lstStyle/>
        <a:p>
          <a:endParaRPr lang="en-US"/>
        </a:p>
      </dgm:t>
    </dgm:pt>
    <dgm:pt modelId="{FA8EE892-FAB6-460C-A934-D1D1C8828F9D}" type="pres">
      <dgm:prSet presAssocID="{B9F9A2E8-1338-4D2F-B977-13737B5E0EBB}" presName="rootText" presStyleLbl="node1" presStyleIdx="1" presStyleCnt="2" custScaleX="54621" custScaleY="38355" custLinFactNeighborX="24725" custLinFactNeighborY="-52071">
        <dgm:presLayoutVars>
          <dgm:chMax/>
          <dgm:chPref val="3"/>
        </dgm:presLayoutVars>
      </dgm:prSet>
      <dgm:spPr/>
      <dgm:t>
        <a:bodyPr/>
        <a:lstStyle/>
        <a:p>
          <a:endParaRPr lang="en-US"/>
        </a:p>
      </dgm:t>
    </dgm:pt>
    <dgm:pt modelId="{28E500E7-FB24-4225-951E-54B06A8483A0}" type="pres">
      <dgm:prSet presAssocID="{B9F9A2E8-1338-4D2F-B977-13737B5E0EBB}" presName="titleText2" presStyleLbl="fgAcc1" presStyleIdx="1" presStyleCnt="2" custScaleX="174773" custScaleY="501226" custLinFactNeighborX="2879" custLinFactNeighborY="-16025">
        <dgm:presLayoutVars>
          <dgm:chMax val="0"/>
          <dgm:chPref val="0"/>
        </dgm:presLayoutVars>
      </dgm:prSet>
      <dgm:spPr/>
      <dgm:t>
        <a:bodyPr/>
        <a:lstStyle/>
        <a:p>
          <a:endParaRPr lang="en-US"/>
        </a:p>
      </dgm:t>
    </dgm:pt>
    <dgm:pt modelId="{D15358CA-AD68-498E-85B8-E7254D339AD9}" type="pres">
      <dgm:prSet presAssocID="{B9F9A2E8-1338-4D2F-B977-13737B5E0EBB}" presName="rootConnector" presStyleLbl="node2" presStyleIdx="0" presStyleCnt="0"/>
      <dgm:spPr/>
      <dgm:t>
        <a:bodyPr/>
        <a:lstStyle/>
        <a:p>
          <a:endParaRPr lang="en-US"/>
        </a:p>
      </dgm:t>
    </dgm:pt>
    <dgm:pt modelId="{9C81BDA9-4731-48D0-AB64-11BE7FC82658}" type="pres">
      <dgm:prSet presAssocID="{B9F9A2E8-1338-4D2F-B977-13737B5E0EBB}" presName="hierChild4" presStyleCnt="0"/>
      <dgm:spPr/>
      <dgm:t>
        <a:bodyPr/>
        <a:lstStyle/>
        <a:p>
          <a:endParaRPr lang="en-US"/>
        </a:p>
      </dgm:t>
    </dgm:pt>
    <dgm:pt modelId="{AB215656-7F60-446A-A7FB-20A70AC84051}" type="pres">
      <dgm:prSet presAssocID="{B9F9A2E8-1338-4D2F-B977-13737B5E0EBB}" presName="hierChild5" presStyleCnt="0"/>
      <dgm:spPr/>
      <dgm:t>
        <a:bodyPr/>
        <a:lstStyle/>
        <a:p>
          <a:endParaRPr lang="en-US"/>
        </a:p>
      </dgm:t>
    </dgm:pt>
    <dgm:pt modelId="{5AD74BB6-E7F9-40BF-BF82-253103BFE98E}" type="pres">
      <dgm:prSet presAssocID="{7C54CDDF-3A58-406D-8809-04B8C6F531E5}" presName="hierChild3" presStyleCnt="0"/>
      <dgm:spPr/>
      <dgm:t>
        <a:bodyPr/>
        <a:lstStyle/>
        <a:p>
          <a:endParaRPr lang="en-US"/>
        </a:p>
      </dgm:t>
    </dgm:pt>
  </dgm:ptLst>
  <dgm:cxnLst>
    <dgm:cxn modelId="{828CF6C6-B0A2-4A63-BC33-A485CF94AA77}" type="presOf" srcId="{29E990C5-094C-49B4-B0CC-34717D07BC1A}" destId="{28E500E7-FB24-4225-951E-54B06A8483A0}" srcOrd="0" destOrd="0" presId="urn:microsoft.com/office/officeart/2008/layout/NameandTitleOrganizationalChart"/>
    <dgm:cxn modelId="{C422D9C1-0326-410E-AD76-1FEBED434998}" type="presOf" srcId="{7C93C762-4054-4F1D-B676-4BADCE9A7843}" destId="{CCA61CD1-109E-4CB0-9044-B56780A7DD9B}" srcOrd="0" destOrd="0" presId="urn:microsoft.com/office/officeart/2008/layout/NameandTitleOrganizationalChart"/>
    <dgm:cxn modelId="{10B67EAD-53E5-4A3F-8E25-C6799E8551D6}" type="presOf" srcId="{399DC078-1BC0-43ED-81C0-6D00A0C98DE6}" destId="{1C7D36F3-8E56-4E27-BC0A-63B1C349017F}" srcOrd="1" destOrd="0" presId="urn:microsoft.com/office/officeart/2008/layout/NameandTitleOrganizationalChart"/>
    <dgm:cxn modelId="{5BAC28FE-0342-4C17-94B9-E5DDA6D8B35C}" type="presOf" srcId="{AFCCF0B9-8BAA-4F60-8C97-6672A3003587}" destId="{78ED5B70-AF7A-4D8B-B0E9-1BE885CFB529}" srcOrd="0" destOrd="0" presId="urn:microsoft.com/office/officeart/2008/layout/NameandTitleOrganizationalChart"/>
    <dgm:cxn modelId="{72AB118E-DD58-49D2-9C02-E4D1909779F4}" type="presOf" srcId="{7C54CDDF-3A58-406D-8809-04B8C6F531E5}" destId="{E7BFCAEF-9366-4AC9-918B-0355B1E5C3FD}" srcOrd="1" destOrd="0" presId="urn:microsoft.com/office/officeart/2008/layout/NameandTitleOrganizationalChart"/>
    <dgm:cxn modelId="{E83453C0-EFF8-4B3F-8724-BCCD5D55604F}" srcId="{7C54CDDF-3A58-406D-8809-04B8C6F531E5}" destId="{B9F9A2E8-1338-4D2F-B977-13737B5E0EBB}" srcOrd="1" destOrd="0" parTransId="{87BCD322-4C06-4B4A-8CBC-475819F5B7AD}" sibTransId="{29E990C5-094C-49B4-B0CC-34717D07BC1A}"/>
    <dgm:cxn modelId="{2843E660-F70B-485A-8403-7421559692EE}" type="presOf" srcId="{256259F4-C6AB-4391-B1DB-9DB20D303FC7}" destId="{6295DC01-1CCE-46F7-BB04-3174D5514914}" srcOrd="0" destOrd="0" presId="urn:microsoft.com/office/officeart/2008/layout/NameandTitleOrganizationalChart"/>
    <dgm:cxn modelId="{CB7C7B38-B497-40CA-9CDC-EFBA0D1C954F}" type="presOf" srcId="{7C54CDDF-3A58-406D-8809-04B8C6F531E5}" destId="{4D71AAEC-24A0-4CBD-8EB8-630C3766598D}" srcOrd="0" destOrd="0" presId="urn:microsoft.com/office/officeart/2008/layout/NameandTitleOrganizationalChart"/>
    <dgm:cxn modelId="{F0E7B14C-037E-403C-A9B1-964D304A65B9}" srcId="{7C54CDDF-3A58-406D-8809-04B8C6F531E5}" destId="{399DC078-1BC0-43ED-81C0-6D00A0C98DE6}" srcOrd="0" destOrd="0" parTransId="{7C93C762-4054-4F1D-B676-4BADCE9A7843}" sibTransId="{256259F4-C6AB-4391-B1DB-9DB20D303FC7}"/>
    <dgm:cxn modelId="{9A757AA8-A2D7-4B74-9F15-E553433DD7AE}" type="presOf" srcId="{B9F9A2E8-1338-4D2F-B977-13737B5E0EBB}" destId="{FA8EE892-FAB6-460C-A934-D1D1C8828F9D}" srcOrd="0" destOrd="0" presId="urn:microsoft.com/office/officeart/2008/layout/NameandTitleOrganizationalChart"/>
    <dgm:cxn modelId="{8E427FF4-F969-4080-8B74-7B008A5D6919}" type="presOf" srcId="{399DC078-1BC0-43ED-81C0-6D00A0C98DE6}" destId="{EF707105-D8F6-4DE2-8359-600604BD2ECC}" srcOrd="0" destOrd="0" presId="urn:microsoft.com/office/officeart/2008/layout/NameandTitleOrganizationalChart"/>
    <dgm:cxn modelId="{A7FB1334-6DFC-4461-9191-CE481D86D4AB}" type="presOf" srcId="{87BCD322-4C06-4B4A-8CBC-475819F5B7AD}" destId="{11DC8C69-92EE-431A-A612-61A11ECE0E46}" srcOrd="0" destOrd="0" presId="urn:microsoft.com/office/officeart/2008/layout/NameandTitleOrganizationalChart"/>
    <dgm:cxn modelId="{C4AC5509-E3EF-4846-B567-D49C27F72CAC}" srcId="{AFCCF0B9-8BAA-4F60-8C97-6672A3003587}" destId="{7C54CDDF-3A58-406D-8809-04B8C6F531E5}" srcOrd="0" destOrd="0" parTransId="{8C1B58CC-C7B1-404E-9E0B-19D85D0FB99D}" sibTransId="{44A74481-FE48-47C8-8D00-1CD87E7AE1C0}"/>
    <dgm:cxn modelId="{F58AC041-41E2-44F0-A8E9-2EF6A519B42B}" type="presOf" srcId="{B9F9A2E8-1338-4D2F-B977-13737B5E0EBB}" destId="{D15358CA-AD68-498E-85B8-E7254D339AD9}" srcOrd="1" destOrd="0" presId="urn:microsoft.com/office/officeart/2008/layout/NameandTitleOrganizationalChart"/>
    <dgm:cxn modelId="{357401AF-9649-4C2B-A03B-3A8EF31D10D0}" type="presOf" srcId="{44A74481-FE48-47C8-8D00-1CD87E7AE1C0}" destId="{6078FAF4-0EE8-45B3-B374-A4952DF6A5C2}" srcOrd="0" destOrd="0" presId="urn:microsoft.com/office/officeart/2008/layout/NameandTitleOrganizationalChart"/>
    <dgm:cxn modelId="{C6D2A88F-6123-4115-871C-DC8034DABD06}" type="presParOf" srcId="{78ED5B70-AF7A-4D8B-B0E9-1BE885CFB529}" destId="{4134AB19-04DD-48C2-8851-0CF42A82C8DB}" srcOrd="0" destOrd="0" presId="urn:microsoft.com/office/officeart/2008/layout/NameandTitleOrganizationalChart"/>
    <dgm:cxn modelId="{BE67ACE1-6C4F-4603-88C3-38751127D27F}" type="presParOf" srcId="{4134AB19-04DD-48C2-8851-0CF42A82C8DB}" destId="{5E11EE46-3CE0-426C-8A74-C844047D6C53}" srcOrd="0" destOrd="0" presId="urn:microsoft.com/office/officeart/2008/layout/NameandTitleOrganizationalChart"/>
    <dgm:cxn modelId="{8727336D-9069-415C-94BC-124E060D899E}" type="presParOf" srcId="{5E11EE46-3CE0-426C-8A74-C844047D6C53}" destId="{4D71AAEC-24A0-4CBD-8EB8-630C3766598D}" srcOrd="0" destOrd="0" presId="urn:microsoft.com/office/officeart/2008/layout/NameandTitleOrganizationalChart"/>
    <dgm:cxn modelId="{3F83E52F-A89D-4D79-BFBC-3FE918DE3DA0}" type="presParOf" srcId="{5E11EE46-3CE0-426C-8A74-C844047D6C53}" destId="{6078FAF4-0EE8-45B3-B374-A4952DF6A5C2}" srcOrd="1" destOrd="0" presId="urn:microsoft.com/office/officeart/2008/layout/NameandTitleOrganizationalChart"/>
    <dgm:cxn modelId="{9D67BDAF-FFFA-4F35-9698-0A199F85AA4D}" type="presParOf" srcId="{5E11EE46-3CE0-426C-8A74-C844047D6C53}" destId="{E7BFCAEF-9366-4AC9-918B-0355B1E5C3FD}" srcOrd="2" destOrd="0" presId="urn:microsoft.com/office/officeart/2008/layout/NameandTitleOrganizationalChart"/>
    <dgm:cxn modelId="{0E260C0D-677A-4B12-A311-DDDE9F99F8AE}" type="presParOf" srcId="{4134AB19-04DD-48C2-8851-0CF42A82C8DB}" destId="{00D8BE0F-E7F4-4573-BA2C-31688357621B}" srcOrd="1" destOrd="0" presId="urn:microsoft.com/office/officeart/2008/layout/NameandTitleOrganizationalChart"/>
    <dgm:cxn modelId="{70FCB1D5-FFCB-4BB2-9888-59C0DB77EBEC}" type="presParOf" srcId="{00D8BE0F-E7F4-4573-BA2C-31688357621B}" destId="{CCA61CD1-109E-4CB0-9044-B56780A7DD9B}" srcOrd="0" destOrd="0" presId="urn:microsoft.com/office/officeart/2008/layout/NameandTitleOrganizationalChart"/>
    <dgm:cxn modelId="{A93CA195-1E3F-469D-95F5-0B120E876857}" type="presParOf" srcId="{00D8BE0F-E7F4-4573-BA2C-31688357621B}" destId="{5E66DD17-5E09-490D-AD5A-457F7113D3BF}" srcOrd="1" destOrd="0" presId="urn:microsoft.com/office/officeart/2008/layout/NameandTitleOrganizationalChart"/>
    <dgm:cxn modelId="{4A399C8E-D424-4DFE-9D40-7C2492964B30}" type="presParOf" srcId="{5E66DD17-5E09-490D-AD5A-457F7113D3BF}" destId="{430A90FD-6598-4427-AA35-C0E1781BA04E}" srcOrd="0" destOrd="0" presId="urn:microsoft.com/office/officeart/2008/layout/NameandTitleOrganizationalChart"/>
    <dgm:cxn modelId="{C92CD2E8-86CF-4148-B79E-DAC4AED7FB25}" type="presParOf" srcId="{430A90FD-6598-4427-AA35-C0E1781BA04E}" destId="{EF707105-D8F6-4DE2-8359-600604BD2ECC}" srcOrd="0" destOrd="0" presId="urn:microsoft.com/office/officeart/2008/layout/NameandTitleOrganizationalChart"/>
    <dgm:cxn modelId="{CCA12E42-9D40-40CD-8591-0194C7719423}" type="presParOf" srcId="{430A90FD-6598-4427-AA35-C0E1781BA04E}" destId="{6295DC01-1CCE-46F7-BB04-3174D5514914}" srcOrd="1" destOrd="0" presId="urn:microsoft.com/office/officeart/2008/layout/NameandTitleOrganizationalChart"/>
    <dgm:cxn modelId="{E4EAB7CE-464A-4172-AF49-4F1507D59A56}" type="presParOf" srcId="{430A90FD-6598-4427-AA35-C0E1781BA04E}" destId="{1C7D36F3-8E56-4E27-BC0A-63B1C349017F}" srcOrd="2" destOrd="0" presId="urn:microsoft.com/office/officeart/2008/layout/NameandTitleOrganizationalChart"/>
    <dgm:cxn modelId="{7C6FC9CC-75A3-45A5-9596-BB373B2FAFFA}" type="presParOf" srcId="{5E66DD17-5E09-490D-AD5A-457F7113D3BF}" destId="{9F7FB1A9-E359-4C8B-A355-B05918DC7080}" srcOrd="1" destOrd="0" presId="urn:microsoft.com/office/officeart/2008/layout/NameandTitleOrganizationalChart"/>
    <dgm:cxn modelId="{45D327F0-1576-4344-8074-809634296D70}" type="presParOf" srcId="{5E66DD17-5E09-490D-AD5A-457F7113D3BF}" destId="{2AF4D599-263C-4225-9D6C-3FFC4A1EEA3A}" srcOrd="2" destOrd="0" presId="urn:microsoft.com/office/officeart/2008/layout/NameandTitleOrganizationalChart"/>
    <dgm:cxn modelId="{AA552B24-0C73-46B9-9E3C-18802C73D090}" type="presParOf" srcId="{00D8BE0F-E7F4-4573-BA2C-31688357621B}" destId="{11DC8C69-92EE-431A-A612-61A11ECE0E46}" srcOrd="2" destOrd="0" presId="urn:microsoft.com/office/officeart/2008/layout/NameandTitleOrganizationalChart"/>
    <dgm:cxn modelId="{8710F812-A636-4B76-8E59-27454768B711}" type="presParOf" srcId="{00D8BE0F-E7F4-4573-BA2C-31688357621B}" destId="{A1F5A4DD-F739-4D09-A68D-74DDBC05A158}" srcOrd="3" destOrd="0" presId="urn:microsoft.com/office/officeart/2008/layout/NameandTitleOrganizationalChart"/>
    <dgm:cxn modelId="{164C41D0-CDC6-43AC-A580-C3D2A0882E3C}" type="presParOf" srcId="{A1F5A4DD-F739-4D09-A68D-74DDBC05A158}" destId="{DFCAB050-D59D-4D40-A5A1-733FA43CDDF5}" srcOrd="0" destOrd="0" presId="urn:microsoft.com/office/officeart/2008/layout/NameandTitleOrganizationalChart"/>
    <dgm:cxn modelId="{FEF0F356-F022-4B7F-B945-F4357AD6AFC3}" type="presParOf" srcId="{DFCAB050-D59D-4D40-A5A1-733FA43CDDF5}" destId="{FA8EE892-FAB6-460C-A934-D1D1C8828F9D}" srcOrd="0" destOrd="0" presId="urn:microsoft.com/office/officeart/2008/layout/NameandTitleOrganizationalChart"/>
    <dgm:cxn modelId="{644FD512-CEB3-4FC2-B5CD-D36EE7F16CDC}" type="presParOf" srcId="{DFCAB050-D59D-4D40-A5A1-733FA43CDDF5}" destId="{28E500E7-FB24-4225-951E-54B06A8483A0}" srcOrd="1" destOrd="0" presId="urn:microsoft.com/office/officeart/2008/layout/NameandTitleOrganizationalChart"/>
    <dgm:cxn modelId="{8B5F7693-0FCD-464B-8AB7-FB4CCFC0589E}" type="presParOf" srcId="{DFCAB050-D59D-4D40-A5A1-733FA43CDDF5}" destId="{D15358CA-AD68-498E-85B8-E7254D339AD9}" srcOrd="2" destOrd="0" presId="urn:microsoft.com/office/officeart/2008/layout/NameandTitleOrganizationalChart"/>
    <dgm:cxn modelId="{5EF0D483-3DB5-4A80-93AD-B3EDFAF87C60}" type="presParOf" srcId="{A1F5A4DD-F739-4D09-A68D-74DDBC05A158}" destId="{9C81BDA9-4731-48D0-AB64-11BE7FC82658}" srcOrd="1" destOrd="0" presId="urn:microsoft.com/office/officeart/2008/layout/NameandTitleOrganizationalChart"/>
    <dgm:cxn modelId="{E21381CA-F001-455F-A894-3B922A5BE482}" type="presParOf" srcId="{A1F5A4DD-F739-4D09-A68D-74DDBC05A158}" destId="{AB215656-7F60-446A-A7FB-20A70AC84051}" srcOrd="2" destOrd="0" presId="urn:microsoft.com/office/officeart/2008/layout/NameandTitleOrganizationalChart"/>
    <dgm:cxn modelId="{E63CB909-D195-4797-BC8D-91B0BE64F4F1}" type="presParOf" srcId="{4134AB19-04DD-48C2-8851-0CF42A82C8DB}" destId="{5AD74BB6-E7F9-40BF-BF82-253103BFE98E}" srcOrd="2" destOrd="0" presId="urn:microsoft.com/office/officeart/2008/layout/NameandTitleOrganizationalChart"/>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EF402-B573-477F-ACA1-BEF903977D6F}" type="doc">
      <dgm:prSet loTypeId="urn:microsoft.com/office/officeart/2005/8/layout/radial6" loCatId="relationship" qsTypeId="urn:microsoft.com/office/officeart/2005/8/quickstyle/simple1" qsCatId="simple" csTypeId="urn:microsoft.com/office/officeart/2005/8/colors/accent0_1" csCatId="mainScheme" phldr="1"/>
      <dgm:spPr/>
      <dgm:t>
        <a:bodyPr/>
        <a:lstStyle/>
        <a:p>
          <a:endParaRPr lang="en-US"/>
        </a:p>
      </dgm:t>
    </dgm:pt>
    <dgm:pt modelId="{FE7A683E-7DCE-4D1C-BB5B-A34DA6C444EB}">
      <dgm:prSet phldrT="[Text]"/>
      <dgm:spPr>
        <a:blipFill rotWithShape="0">
          <a:blip xmlns:r="http://schemas.openxmlformats.org/officeDocument/2006/relationships" r:embed="rId1"/>
          <a:stretch>
            <a:fillRect/>
          </a:stretch>
        </a:blipFill>
      </dgm:spPr>
      <dgm:t>
        <a:bodyPr/>
        <a:lstStyle/>
        <a:p>
          <a:endParaRPr lang="en-US"/>
        </a:p>
      </dgm:t>
    </dgm:pt>
    <dgm:pt modelId="{20AA339C-A4D6-428E-B559-649B1B3ADEB5}" type="parTrans" cxnId="{1E4AA411-0F11-4D4B-90F1-5A5D57F3210F}">
      <dgm:prSet/>
      <dgm:spPr/>
      <dgm:t>
        <a:bodyPr/>
        <a:lstStyle/>
        <a:p>
          <a:endParaRPr lang="en-US"/>
        </a:p>
      </dgm:t>
    </dgm:pt>
    <dgm:pt modelId="{5489BC8C-B107-4D20-9C61-610947C93A2D}" type="sibTrans" cxnId="{1E4AA411-0F11-4D4B-90F1-5A5D57F3210F}">
      <dgm:prSet/>
      <dgm:spPr/>
      <dgm:t>
        <a:bodyPr/>
        <a:lstStyle/>
        <a:p>
          <a:endParaRPr lang="en-US"/>
        </a:p>
      </dgm:t>
    </dgm:pt>
    <dgm:pt modelId="{5D1A7367-F927-4B7A-A9DA-829C4D930768}">
      <dgm:prSet phldrT="[Text]"/>
      <dgm:spPr>
        <a:blipFill rotWithShape="0">
          <a:blip xmlns:r="http://schemas.openxmlformats.org/officeDocument/2006/relationships" r:embed="rId2"/>
          <a:stretch>
            <a:fillRect/>
          </a:stretch>
        </a:blipFill>
      </dgm:spPr>
      <dgm:t>
        <a:bodyPr/>
        <a:lstStyle/>
        <a:p>
          <a:endParaRPr lang="en-US"/>
        </a:p>
      </dgm:t>
    </dgm:pt>
    <dgm:pt modelId="{731CEE83-899C-4AA1-9317-A1C0CEBE95C4}" type="parTrans" cxnId="{B6CECB3B-D404-4C6F-B731-3FC83EBBE99C}">
      <dgm:prSet/>
      <dgm:spPr/>
      <dgm:t>
        <a:bodyPr/>
        <a:lstStyle/>
        <a:p>
          <a:endParaRPr lang="en-US"/>
        </a:p>
      </dgm:t>
    </dgm:pt>
    <dgm:pt modelId="{987C61FC-02A2-4C59-8E4A-4C3CBB4E6844}" type="sibTrans" cxnId="{B6CECB3B-D404-4C6F-B731-3FC83EBBE99C}">
      <dgm:prSet/>
      <dgm:spPr/>
      <dgm:t>
        <a:bodyPr/>
        <a:lstStyle/>
        <a:p>
          <a:endParaRPr lang="en-US"/>
        </a:p>
      </dgm:t>
    </dgm:pt>
    <dgm:pt modelId="{240D8B53-983B-4AE4-8741-196A2538623C}">
      <dgm:prSet phldrT="[Text]"/>
      <dgm:spPr>
        <a:blipFill rotWithShape="0">
          <a:blip xmlns:r="http://schemas.openxmlformats.org/officeDocument/2006/relationships" r:embed="rId3"/>
          <a:stretch>
            <a:fillRect/>
          </a:stretch>
        </a:blipFill>
      </dgm:spPr>
      <dgm:t>
        <a:bodyPr/>
        <a:lstStyle/>
        <a:p>
          <a:endParaRPr lang="en-US"/>
        </a:p>
      </dgm:t>
    </dgm:pt>
    <dgm:pt modelId="{4E61A200-8CD4-46A2-AEB9-3E6359C1E722}" type="parTrans" cxnId="{1C88502F-62D5-43CB-8F0C-305996F27229}">
      <dgm:prSet/>
      <dgm:spPr/>
      <dgm:t>
        <a:bodyPr/>
        <a:lstStyle/>
        <a:p>
          <a:endParaRPr lang="en-US"/>
        </a:p>
      </dgm:t>
    </dgm:pt>
    <dgm:pt modelId="{C37D543E-4DB8-45A1-B589-637411E67A78}" type="sibTrans" cxnId="{1C88502F-62D5-43CB-8F0C-305996F27229}">
      <dgm:prSet/>
      <dgm:spPr/>
      <dgm:t>
        <a:bodyPr/>
        <a:lstStyle/>
        <a:p>
          <a:endParaRPr lang="en-US"/>
        </a:p>
      </dgm:t>
    </dgm:pt>
    <dgm:pt modelId="{20B7D420-54DC-4B3D-801C-BE63C6DEA6CE}">
      <dgm:prSet phldrT="[Text]"/>
      <dgm:spPr>
        <a:blipFill rotWithShape="0">
          <a:blip xmlns:r="http://schemas.openxmlformats.org/officeDocument/2006/relationships" r:embed="rId4"/>
          <a:stretch>
            <a:fillRect/>
          </a:stretch>
        </a:blipFill>
      </dgm:spPr>
      <dgm:t>
        <a:bodyPr/>
        <a:lstStyle/>
        <a:p>
          <a:r>
            <a:rPr lang="en-US"/>
            <a:t/>
          </a:r>
        </a:p>
      </dgm:t>
    </dgm:pt>
    <dgm:pt modelId="{D12680F3-1B1D-44C8-91C8-122BC00A2496}" type="sibTrans" cxnId="{934E6687-07BD-4121-A31A-C45C662B9BD5}">
      <dgm:prSet/>
      <dgm:spPr/>
      <dgm:t>
        <a:bodyPr/>
        <a:lstStyle/>
        <a:p>
          <a:endParaRPr lang="en-US"/>
        </a:p>
      </dgm:t>
    </dgm:pt>
    <dgm:pt modelId="{5FEB34A6-C336-40FC-A747-2FF32C6553EB}" type="parTrans" cxnId="{934E6687-07BD-4121-A31A-C45C662B9BD5}">
      <dgm:prSet/>
      <dgm:spPr/>
      <dgm:t>
        <a:bodyPr/>
        <a:lstStyle/>
        <a:p>
          <a:endParaRPr lang="en-US"/>
        </a:p>
      </dgm:t>
    </dgm:pt>
    <dgm:pt modelId="{601823D8-3794-44A4-B893-6713C004C67A}">
      <dgm:prSet phldrT="[Text]"/>
      <dgm:spPr>
        <a:blipFill rotWithShape="0">
          <a:blip xmlns:r="http://schemas.openxmlformats.org/officeDocument/2006/relationships" r:embed="rId5"/>
          <a:stretch>
            <a:fillRect/>
          </a:stretch>
        </a:blipFill>
      </dgm:spPr>
      <dgm:t>
        <a:bodyPr/>
        <a:lstStyle/>
        <a:p>
          <a:endParaRPr lang="en-US"/>
        </a:p>
      </dgm:t>
    </dgm:pt>
    <dgm:pt modelId="{D6D4DCCA-B8F7-4874-81E3-486C178196BE}" type="parTrans" cxnId="{C83F0B9B-719F-4460-88DA-5A5B953383E4}">
      <dgm:prSet/>
      <dgm:spPr/>
      <dgm:t>
        <a:bodyPr/>
        <a:lstStyle/>
        <a:p>
          <a:endParaRPr lang="en-US"/>
        </a:p>
      </dgm:t>
    </dgm:pt>
    <dgm:pt modelId="{2FB2F266-F0DE-4DB8-8331-23FB2BCC183C}" type="sibTrans" cxnId="{C83F0B9B-719F-4460-88DA-5A5B953383E4}">
      <dgm:prSet/>
      <dgm:spPr/>
      <dgm:t>
        <a:bodyPr/>
        <a:lstStyle/>
        <a:p>
          <a:endParaRPr lang="en-US"/>
        </a:p>
      </dgm:t>
    </dgm:pt>
    <dgm:pt modelId="{38300A2B-CF91-49E2-8981-E825FD24FF7C}" type="pres">
      <dgm:prSet presAssocID="{B13EF402-B573-477F-ACA1-BEF903977D6F}" presName="Name0" presStyleCnt="0">
        <dgm:presLayoutVars>
          <dgm:chMax val="1"/>
          <dgm:dir/>
          <dgm:animLvl val="ctr"/>
          <dgm:resizeHandles val="exact"/>
        </dgm:presLayoutVars>
      </dgm:prSet>
      <dgm:spPr/>
      <dgm:t>
        <a:bodyPr/>
        <a:lstStyle/>
        <a:p>
          <a:endParaRPr lang="en-US"/>
        </a:p>
      </dgm:t>
    </dgm:pt>
    <dgm:pt modelId="{6B73F307-A66E-4EFC-BB51-A7CEC0AF4E99}" type="pres">
      <dgm:prSet presAssocID="{FE7A683E-7DCE-4D1C-BB5B-A34DA6C444EB}" presName="centerShape" presStyleLbl="node0" presStyleIdx="0" presStyleCnt="1" custScaleY="74203" custLinFactNeighborX="15047" custLinFactNeighborY="-396"/>
      <dgm:spPr/>
      <dgm:t>
        <a:bodyPr/>
        <a:lstStyle/>
        <a:p>
          <a:endParaRPr lang="en-US"/>
        </a:p>
      </dgm:t>
    </dgm:pt>
    <dgm:pt modelId="{B1D1562F-82FA-4E64-A369-8727B10310C0}" type="pres">
      <dgm:prSet presAssocID="{20B7D420-54DC-4B3D-801C-BE63C6DEA6CE}" presName="node" presStyleLbl="node1" presStyleIdx="0" presStyleCnt="4" custScaleX="212830" custScaleY="149336" custRadScaleRad="100426" custRadScaleInc="63552">
        <dgm:presLayoutVars>
          <dgm:bulletEnabled val="1"/>
        </dgm:presLayoutVars>
      </dgm:prSet>
      <dgm:spPr/>
      <dgm:t>
        <a:bodyPr/>
        <a:lstStyle/>
        <a:p>
          <a:endParaRPr lang="en-US"/>
        </a:p>
      </dgm:t>
    </dgm:pt>
    <dgm:pt modelId="{EE19E0BD-2E2B-40C6-8770-53882EAA13E2}" type="pres">
      <dgm:prSet presAssocID="{20B7D420-54DC-4B3D-801C-BE63C6DEA6CE}" presName="dummy" presStyleCnt="0"/>
      <dgm:spPr/>
      <dgm:t>
        <a:bodyPr/>
        <a:lstStyle/>
        <a:p>
          <a:endParaRPr lang="en-US"/>
        </a:p>
      </dgm:t>
    </dgm:pt>
    <dgm:pt modelId="{FEB42B6A-9147-42DA-9F1C-C315F8CD0F8A}" type="pres">
      <dgm:prSet presAssocID="{D12680F3-1B1D-44C8-91C8-122BC00A2496}" presName="sibTrans" presStyleLbl="sibTrans2D1" presStyleIdx="0" presStyleCnt="4"/>
      <dgm:spPr/>
      <dgm:t>
        <a:bodyPr/>
        <a:lstStyle/>
        <a:p>
          <a:endParaRPr lang="en-US"/>
        </a:p>
      </dgm:t>
    </dgm:pt>
    <dgm:pt modelId="{6CAB8F44-BA47-4C04-ACA8-E72140199D3B}" type="pres">
      <dgm:prSet presAssocID="{601823D8-3794-44A4-B893-6713C004C67A}" presName="node" presStyleLbl="node1" presStyleIdx="1" presStyleCnt="4" custScaleX="199743" custScaleY="166791" custRadScaleRad="157039" custRadScaleInc="2890">
        <dgm:presLayoutVars>
          <dgm:bulletEnabled val="1"/>
        </dgm:presLayoutVars>
      </dgm:prSet>
      <dgm:spPr/>
      <dgm:t>
        <a:bodyPr/>
        <a:lstStyle/>
        <a:p>
          <a:endParaRPr lang="en-US"/>
        </a:p>
      </dgm:t>
    </dgm:pt>
    <dgm:pt modelId="{615A4628-D9EC-4BCB-859E-2AE0B9E09F1F}" type="pres">
      <dgm:prSet presAssocID="{601823D8-3794-44A4-B893-6713C004C67A}" presName="dummy" presStyleCnt="0"/>
      <dgm:spPr/>
      <dgm:t>
        <a:bodyPr/>
        <a:lstStyle/>
        <a:p>
          <a:endParaRPr lang="en-US"/>
        </a:p>
      </dgm:t>
    </dgm:pt>
    <dgm:pt modelId="{9D0B87C4-F880-479D-9B1C-9914C594BC07}" type="pres">
      <dgm:prSet presAssocID="{2FB2F266-F0DE-4DB8-8331-23FB2BCC183C}" presName="sibTrans" presStyleLbl="sibTrans2D1" presStyleIdx="1" presStyleCnt="4"/>
      <dgm:spPr/>
      <dgm:t>
        <a:bodyPr/>
        <a:lstStyle/>
        <a:p>
          <a:endParaRPr lang="en-US"/>
        </a:p>
      </dgm:t>
    </dgm:pt>
    <dgm:pt modelId="{FC947A87-EE25-4471-85C6-D9A4C209472D}" type="pres">
      <dgm:prSet presAssocID="{5D1A7367-F927-4B7A-A9DA-829C4D930768}" presName="node" presStyleLbl="node1" presStyleIdx="2" presStyleCnt="4" custScaleX="206636" custScaleY="150005" custRadScaleRad="99544" custRadScaleInc="-58462">
        <dgm:presLayoutVars>
          <dgm:bulletEnabled val="1"/>
        </dgm:presLayoutVars>
      </dgm:prSet>
      <dgm:spPr/>
      <dgm:t>
        <a:bodyPr/>
        <a:lstStyle/>
        <a:p>
          <a:endParaRPr lang="en-US"/>
        </a:p>
      </dgm:t>
    </dgm:pt>
    <dgm:pt modelId="{D4909707-9898-468F-A199-6785E2F66E48}" type="pres">
      <dgm:prSet presAssocID="{5D1A7367-F927-4B7A-A9DA-829C4D930768}" presName="dummy" presStyleCnt="0"/>
      <dgm:spPr/>
      <dgm:t>
        <a:bodyPr/>
        <a:lstStyle/>
        <a:p>
          <a:endParaRPr lang="en-US"/>
        </a:p>
      </dgm:t>
    </dgm:pt>
    <dgm:pt modelId="{F6BD6D47-D5C1-45DF-918E-F0598603AAFA}" type="pres">
      <dgm:prSet presAssocID="{987C61FC-02A2-4C59-8E4A-4C3CBB4E6844}" presName="sibTrans" presStyleLbl="sibTrans2D1" presStyleIdx="2" presStyleCnt="4"/>
      <dgm:spPr/>
      <dgm:t>
        <a:bodyPr/>
        <a:lstStyle/>
        <a:p>
          <a:endParaRPr lang="en-US"/>
        </a:p>
      </dgm:t>
    </dgm:pt>
    <dgm:pt modelId="{9157BA8E-4E56-4874-9EA8-616B57DEF49F}" type="pres">
      <dgm:prSet presAssocID="{240D8B53-983B-4AE4-8741-196A2538623C}" presName="node" presStyleLbl="node1" presStyleIdx="3" presStyleCnt="4" custScaleX="201169" custScaleY="166743" custRadScaleRad="96540" custRadScaleInc="-17158">
        <dgm:presLayoutVars>
          <dgm:bulletEnabled val="1"/>
        </dgm:presLayoutVars>
      </dgm:prSet>
      <dgm:spPr/>
      <dgm:t>
        <a:bodyPr/>
        <a:lstStyle/>
        <a:p>
          <a:endParaRPr lang="en-US"/>
        </a:p>
      </dgm:t>
    </dgm:pt>
    <dgm:pt modelId="{D94F9B56-2DE4-42BD-8433-29453A33492A}" type="pres">
      <dgm:prSet presAssocID="{240D8B53-983B-4AE4-8741-196A2538623C}" presName="dummy" presStyleCnt="0"/>
      <dgm:spPr/>
      <dgm:t>
        <a:bodyPr/>
        <a:lstStyle/>
        <a:p>
          <a:endParaRPr lang="en-US"/>
        </a:p>
      </dgm:t>
    </dgm:pt>
    <dgm:pt modelId="{1FAB17D6-01E1-4E4F-9A50-282867894B6B}" type="pres">
      <dgm:prSet presAssocID="{C37D543E-4DB8-45A1-B589-637411E67A78}" presName="sibTrans" presStyleLbl="sibTrans2D1" presStyleIdx="3" presStyleCnt="4"/>
      <dgm:spPr/>
      <dgm:t>
        <a:bodyPr/>
        <a:lstStyle/>
        <a:p>
          <a:endParaRPr lang="en-US"/>
        </a:p>
      </dgm:t>
    </dgm:pt>
  </dgm:ptLst>
  <dgm:cxnLst>
    <dgm:cxn modelId="{1E4AA411-0F11-4D4B-90F1-5A5D57F3210F}" srcId="{B13EF402-B573-477F-ACA1-BEF903977D6F}" destId="{FE7A683E-7DCE-4D1C-BB5B-A34DA6C444EB}" srcOrd="0" destOrd="0" parTransId="{20AA339C-A4D6-428E-B559-649B1B3ADEB5}" sibTransId="{5489BC8C-B107-4D20-9C61-610947C93A2D}"/>
    <dgm:cxn modelId="{8B65B1D1-29F6-4402-B6C3-4AC369D41207}" type="presOf" srcId="{20B7D420-54DC-4B3D-801C-BE63C6DEA6CE}" destId="{B1D1562F-82FA-4E64-A369-8727B10310C0}" srcOrd="0" destOrd="0" presId="urn:microsoft.com/office/officeart/2005/8/layout/radial6"/>
    <dgm:cxn modelId="{B6CECB3B-D404-4C6F-B731-3FC83EBBE99C}" srcId="{FE7A683E-7DCE-4D1C-BB5B-A34DA6C444EB}" destId="{5D1A7367-F927-4B7A-A9DA-829C4D930768}" srcOrd="2" destOrd="0" parTransId="{731CEE83-899C-4AA1-9317-A1C0CEBE95C4}" sibTransId="{987C61FC-02A2-4C59-8E4A-4C3CBB4E6844}"/>
    <dgm:cxn modelId="{EEE7C890-C3F7-4569-9298-B4B1CBBA0CBE}" type="presOf" srcId="{FE7A683E-7DCE-4D1C-BB5B-A34DA6C444EB}" destId="{6B73F307-A66E-4EFC-BB51-A7CEC0AF4E99}" srcOrd="0" destOrd="0" presId="urn:microsoft.com/office/officeart/2005/8/layout/radial6"/>
    <dgm:cxn modelId="{934E6687-07BD-4121-A31A-C45C662B9BD5}" srcId="{FE7A683E-7DCE-4D1C-BB5B-A34DA6C444EB}" destId="{20B7D420-54DC-4B3D-801C-BE63C6DEA6CE}" srcOrd="0" destOrd="0" parTransId="{5FEB34A6-C336-40FC-A747-2FF32C6553EB}" sibTransId="{D12680F3-1B1D-44C8-91C8-122BC00A2496}"/>
    <dgm:cxn modelId="{618E9A38-367A-4D3E-9514-1A1B32C94FFC}" type="presOf" srcId="{B13EF402-B573-477F-ACA1-BEF903977D6F}" destId="{38300A2B-CF91-49E2-8981-E825FD24FF7C}" srcOrd="0" destOrd="0" presId="urn:microsoft.com/office/officeart/2005/8/layout/radial6"/>
    <dgm:cxn modelId="{B47A021B-52C5-4251-828B-65C03727D827}" type="presOf" srcId="{5D1A7367-F927-4B7A-A9DA-829C4D930768}" destId="{FC947A87-EE25-4471-85C6-D9A4C209472D}" srcOrd="0" destOrd="0" presId="urn:microsoft.com/office/officeart/2005/8/layout/radial6"/>
    <dgm:cxn modelId="{FD2A3B68-73A9-41A0-9930-1EA84897BA60}" type="presOf" srcId="{2FB2F266-F0DE-4DB8-8331-23FB2BCC183C}" destId="{9D0B87C4-F880-479D-9B1C-9914C594BC07}" srcOrd="0" destOrd="0" presId="urn:microsoft.com/office/officeart/2005/8/layout/radial6"/>
    <dgm:cxn modelId="{3466B866-0F7A-4BAA-83F3-6E23A16E5B1B}" type="presOf" srcId="{C37D543E-4DB8-45A1-B589-637411E67A78}" destId="{1FAB17D6-01E1-4E4F-9A50-282867894B6B}" srcOrd="0" destOrd="0" presId="urn:microsoft.com/office/officeart/2005/8/layout/radial6"/>
    <dgm:cxn modelId="{C83F0B9B-719F-4460-88DA-5A5B953383E4}" srcId="{FE7A683E-7DCE-4D1C-BB5B-A34DA6C444EB}" destId="{601823D8-3794-44A4-B893-6713C004C67A}" srcOrd="1" destOrd="0" parTransId="{D6D4DCCA-B8F7-4874-81E3-486C178196BE}" sibTransId="{2FB2F266-F0DE-4DB8-8331-23FB2BCC183C}"/>
    <dgm:cxn modelId="{1C88502F-62D5-43CB-8F0C-305996F27229}" srcId="{FE7A683E-7DCE-4D1C-BB5B-A34DA6C444EB}" destId="{240D8B53-983B-4AE4-8741-196A2538623C}" srcOrd="3" destOrd="0" parTransId="{4E61A200-8CD4-46A2-AEB9-3E6359C1E722}" sibTransId="{C37D543E-4DB8-45A1-B589-637411E67A78}"/>
    <dgm:cxn modelId="{50347691-641E-4429-BB75-40505AD0869A}" type="presOf" srcId="{601823D8-3794-44A4-B893-6713C004C67A}" destId="{6CAB8F44-BA47-4C04-ACA8-E72140199D3B}" srcOrd="0" destOrd="0" presId="urn:microsoft.com/office/officeart/2005/8/layout/radial6"/>
    <dgm:cxn modelId="{B8DF1C72-DC8B-470E-81C1-6D971B508B0D}" type="presOf" srcId="{D12680F3-1B1D-44C8-91C8-122BC00A2496}" destId="{FEB42B6A-9147-42DA-9F1C-C315F8CD0F8A}" srcOrd="0" destOrd="0" presId="urn:microsoft.com/office/officeart/2005/8/layout/radial6"/>
    <dgm:cxn modelId="{F948C620-F2C9-4905-84A2-FD10B2D69B10}" type="presOf" srcId="{987C61FC-02A2-4C59-8E4A-4C3CBB4E6844}" destId="{F6BD6D47-D5C1-45DF-918E-F0598603AAFA}" srcOrd="0" destOrd="0" presId="urn:microsoft.com/office/officeart/2005/8/layout/radial6"/>
    <dgm:cxn modelId="{65A71029-DEB5-4BDF-8557-6AC78DF50BB4}" type="presOf" srcId="{240D8B53-983B-4AE4-8741-196A2538623C}" destId="{9157BA8E-4E56-4874-9EA8-616B57DEF49F}" srcOrd="0" destOrd="0" presId="urn:microsoft.com/office/officeart/2005/8/layout/radial6"/>
    <dgm:cxn modelId="{B7B92FD9-A10E-4E84-90E0-D682DB5AA17B}" type="presParOf" srcId="{38300A2B-CF91-49E2-8981-E825FD24FF7C}" destId="{6B73F307-A66E-4EFC-BB51-A7CEC0AF4E99}" srcOrd="0" destOrd="0" presId="urn:microsoft.com/office/officeart/2005/8/layout/radial6"/>
    <dgm:cxn modelId="{C991F285-6A57-4E56-9638-8415188B380A}" type="presParOf" srcId="{38300A2B-CF91-49E2-8981-E825FD24FF7C}" destId="{B1D1562F-82FA-4E64-A369-8727B10310C0}" srcOrd="1" destOrd="0" presId="urn:microsoft.com/office/officeart/2005/8/layout/radial6"/>
    <dgm:cxn modelId="{502D9EBD-246D-4AAF-9876-E37DECD19251}" type="presParOf" srcId="{38300A2B-CF91-49E2-8981-E825FD24FF7C}" destId="{EE19E0BD-2E2B-40C6-8770-53882EAA13E2}" srcOrd="2" destOrd="0" presId="urn:microsoft.com/office/officeart/2005/8/layout/radial6"/>
    <dgm:cxn modelId="{3CBF46E0-907D-4D4C-A3F2-BCFB83504A97}" type="presParOf" srcId="{38300A2B-CF91-49E2-8981-E825FD24FF7C}" destId="{FEB42B6A-9147-42DA-9F1C-C315F8CD0F8A}" srcOrd="3" destOrd="0" presId="urn:microsoft.com/office/officeart/2005/8/layout/radial6"/>
    <dgm:cxn modelId="{290CC03C-E9CD-4BB0-B57C-9C3194BB026C}" type="presParOf" srcId="{38300A2B-CF91-49E2-8981-E825FD24FF7C}" destId="{6CAB8F44-BA47-4C04-ACA8-E72140199D3B}" srcOrd="4" destOrd="0" presId="urn:microsoft.com/office/officeart/2005/8/layout/radial6"/>
    <dgm:cxn modelId="{B8569185-160D-4A11-B584-B59B3BEF2C4D}" type="presParOf" srcId="{38300A2B-CF91-49E2-8981-E825FD24FF7C}" destId="{615A4628-D9EC-4BCB-859E-2AE0B9E09F1F}" srcOrd="5" destOrd="0" presId="urn:microsoft.com/office/officeart/2005/8/layout/radial6"/>
    <dgm:cxn modelId="{0A64310A-AA04-4557-8115-40DCA846983C}" type="presParOf" srcId="{38300A2B-CF91-49E2-8981-E825FD24FF7C}" destId="{9D0B87C4-F880-479D-9B1C-9914C594BC07}" srcOrd="6" destOrd="0" presId="urn:microsoft.com/office/officeart/2005/8/layout/radial6"/>
    <dgm:cxn modelId="{FE31839B-6645-4E85-BD9A-D594A73A76BB}" type="presParOf" srcId="{38300A2B-CF91-49E2-8981-E825FD24FF7C}" destId="{FC947A87-EE25-4471-85C6-D9A4C209472D}" srcOrd="7" destOrd="0" presId="urn:microsoft.com/office/officeart/2005/8/layout/radial6"/>
    <dgm:cxn modelId="{AA2AEF50-B40C-4C9C-840D-EF8DBF694AFA}" type="presParOf" srcId="{38300A2B-CF91-49E2-8981-E825FD24FF7C}" destId="{D4909707-9898-468F-A199-6785E2F66E48}" srcOrd="8" destOrd="0" presId="urn:microsoft.com/office/officeart/2005/8/layout/radial6"/>
    <dgm:cxn modelId="{932AAFFA-E233-4E5C-93A5-85B37A0FE5EE}" type="presParOf" srcId="{38300A2B-CF91-49E2-8981-E825FD24FF7C}" destId="{F6BD6D47-D5C1-45DF-918E-F0598603AAFA}" srcOrd="9" destOrd="0" presId="urn:microsoft.com/office/officeart/2005/8/layout/radial6"/>
    <dgm:cxn modelId="{71335BE6-2166-4818-AE70-2EB28C3928C7}" type="presParOf" srcId="{38300A2B-CF91-49E2-8981-E825FD24FF7C}" destId="{9157BA8E-4E56-4874-9EA8-616B57DEF49F}" srcOrd="10" destOrd="0" presId="urn:microsoft.com/office/officeart/2005/8/layout/radial6"/>
    <dgm:cxn modelId="{B51F8990-C119-46F3-95F8-93CE5137F54B}" type="presParOf" srcId="{38300A2B-CF91-49E2-8981-E825FD24FF7C}" destId="{D94F9B56-2DE4-42BD-8433-29453A33492A}" srcOrd="11" destOrd="0" presId="urn:microsoft.com/office/officeart/2005/8/layout/radial6"/>
    <dgm:cxn modelId="{926E3071-1C91-418F-BB3B-13E2ACA63BFB}" type="presParOf" srcId="{38300A2B-CF91-49E2-8981-E825FD24FF7C}" destId="{1FAB17D6-01E1-4E4F-9A50-282867894B6B}" srcOrd="12" destOrd="0" presId="urn:microsoft.com/office/officeart/2005/8/layout/radial6"/>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C8C69-92EE-431A-A612-61A11ECE0E46}">
      <dsp:nvSpPr>
        <dsp:cNvPr id="0" name=""/>
        <dsp:cNvSpPr/>
      </dsp:nvSpPr>
      <dsp:spPr>
        <a:xfrm>
          <a:off x="5241925" y="1060951"/>
          <a:ext cx="3574400" cy="1608109"/>
        </a:xfrm>
        <a:custGeom>
          <a:avLst/>
          <a:gdLst/>
          <a:ahLst/>
          <a:cxnLst/>
          <a:rect l="0" t="0" r="0" b="0"/>
          <a:pathLst>
            <a:path>
              <a:moveTo>
                <a:pt x="0" y="0"/>
              </a:moveTo>
              <a:lnTo>
                <a:pt x="0" y="1198311"/>
              </a:lnTo>
              <a:lnTo>
                <a:pt x="3574400" y="1198311"/>
              </a:lnTo>
              <a:lnTo>
                <a:pt x="3574400" y="1608109"/>
              </a:lnTo>
            </a:path>
          </a:pathLst>
        </a:cu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61CD1-109E-4CB0-9044-B56780A7DD9B}">
      <dsp:nvSpPr>
        <dsp:cNvPr id="0" name=""/>
        <dsp:cNvSpPr/>
      </dsp:nvSpPr>
      <dsp:spPr>
        <a:xfrm>
          <a:off x="2052382" y="1060951"/>
          <a:ext cx="3189542" cy="1644551"/>
        </a:xfrm>
        <a:custGeom>
          <a:avLst/>
          <a:gdLst/>
          <a:ahLst/>
          <a:cxnLst/>
          <a:rect l="0" t="0" r="0" b="0"/>
          <a:pathLst>
            <a:path>
              <a:moveTo>
                <a:pt x="3189542" y="0"/>
              </a:moveTo>
              <a:lnTo>
                <a:pt x="3189542" y="1234754"/>
              </a:lnTo>
              <a:lnTo>
                <a:pt x="0" y="1234754"/>
              </a:lnTo>
              <a:lnTo>
                <a:pt x="0" y="1644551"/>
              </a:lnTo>
            </a:path>
          </a:pathLst>
        </a:cu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1AAEC-24A0-4CBD-8EB8-630C3766598D}">
      <dsp:nvSpPr>
        <dsp:cNvPr id="0" name=""/>
        <dsp:cNvSpPr/>
      </dsp:nvSpPr>
      <dsp:spPr>
        <a:xfrm>
          <a:off x="3889278" y="40925"/>
          <a:ext cx="2705294" cy="1020026"/>
        </a:xfrm>
        <a:prstGeom prst="rect">
          <a:avLst/>
        </a:prstGeom>
        <a:solidFill>
          <a:srgbClr val="FFFFBD"/>
        </a:solidFill>
        <a:ln w="381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247830" numCol="1" spcCol="1270" anchor="ctr" anchorCtr="0">
          <a:noAutofit/>
        </a:bodyPr>
        <a:lstStyle/>
        <a:p>
          <a:pPr lvl="0" algn="ctr" defTabSz="1066800">
            <a:lnSpc>
              <a:spcPct val="90000"/>
            </a:lnSpc>
            <a:spcBef>
              <a:spcPct val="0"/>
            </a:spcBef>
            <a:spcAft>
              <a:spcPct val="35000"/>
            </a:spcAft>
          </a:pPr>
          <a:r>
            <a:rPr lang="en-US" sz="2400" b="1" kern="1200" dirty="0">
              <a:latin typeface="Aharoni" panose="02010803020104030203" pitchFamily="2" charset="-79"/>
              <a:cs typeface="Aharoni" panose="02010803020104030203" pitchFamily="2" charset="-79"/>
            </a:rPr>
            <a:t>Economic activity</a:t>
          </a:r>
        </a:p>
      </dsp:txBody>
      <dsp:txXfrm>
        <a:off x="3889278" y="40925"/>
        <a:ext cx="2705294" cy="1020026"/>
      </dsp:txXfrm>
    </dsp:sp>
    <dsp:sp modelId="{6078FAF4-0EE8-45B3-B374-A4952DF6A5C2}">
      <dsp:nvSpPr>
        <dsp:cNvPr id="0" name=""/>
        <dsp:cNvSpPr/>
      </dsp:nvSpPr>
      <dsp:spPr>
        <a:xfrm>
          <a:off x="5373458" y="632326"/>
          <a:ext cx="4869254" cy="1089674"/>
        </a:xfrm>
        <a:prstGeom prst="rect">
          <a:avLst/>
        </a:prstGeom>
        <a:solidFill>
          <a:srgbClr val="CAE8AA">
            <a:alpha val="89804"/>
          </a:srgb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l" defTabSz="1066800">
            <a:lnSpc>
              <a:spcPct val="90000"/>
            </a:lnSpc>
            <a:spcBef>
              <a:spcPct val="0"/>
            </a:spcBef>
            <a:spcAft>
              <a:spcPct val="35000"/>
            </a:spcAft>
          </a:pPr>
          <a:r>
            <a:rPr lang="en-US" sz="2400" b="1" kern="1200" dirty="0">
              <a:latin typeface="Aharoni" panose="02010803020104030203" pitchFamily="2" charset="-79"/>
              <a:cs typeface="Aharoni" panose="02010803020104030203" pitchFamily="2" charset="-79"/>
            </a:rPr>
            <a:t>*Any work, </a:t>
          </a:r>
          <a:r>
            <a:rPr lang="en-US" sz="2400" b="1" kern="1200" dirty="0" smtClean="0">
              <a:latin typeface="Aharoni" panose="02010803020104030203" pitchFamily="2" charset="-79"/>
              <a:cs typeface="Aharoni" panose="02010803020104030203" pitchFamily="2" charset="-79"/>
            </a:rPr>
            <a:t>service, </a:t>
          </a:r>
          <a:r>
            <a:rPr lang="en-US" sz="2400" b="1" kern="1200" dirty="0">
              <a:latin typeface="Aharoni" panose="02010803020104030203" pitchFamily="2" charset="-79"/>
              <a:cs typeface="Aharoni" panose="02010803020104030203" pitchFamily="2" charset="-79"/>
            </a:rPr>
            <a:t>transaction</a:t>
          </a:r>
        </a:p>
        <a:p>
          <a:pPr lvl="0" algn="l" defTabSz="1066800">
            <a:lnSpc>
              <a:spcPct val="90000"/>
            </a:lnSpc>
            <a:spcBef>
              <a:spcPct val="0"/>
            </a:spcBef>
            <a:spcAft>
              <a:spcPct val="35000"/>
            </a:spcAft>
          </a:pPr>
          <a:r>
            <a:rPr lang="en-US" sz="2400" b="1" kern="1200" dirty="0">
              <a:latin typeface="Aharoni" panose="02010803020104030203" pitchFamily="2" charset="-79"/>
              <a:cs typeface="Aharoni" panose="02010803020104030203" pitchFamily="2" charset="-79"/>
            </a:rPr>
            <a:t>* has economic value</a:t>
          </a:r>
        </a:p>
      </dsp:txBody>
      <dsp:txXfrm>
        <a:off x="5373458" y="632326"/>
        <a:ext cx="4869254" cy="1089674"/>
      </dsp:txXfrm>
    </dsp:sp>
    <dsp:sp modelId="{EF707105-D8F6-4DE2-8359-600604BD2ECC}">
      <dsp:nvSpPr>
        <dsp:cNvPr id="0" name=""/>
        <dsp:cNvSpPr/>
      </dsp:nvSpPr>
      <dsp:spPr>
        <a:xfrm>
          <a:off x="1119998" y="2705503"/>
          <a:ext cx="1864767" cy="571772"/>
        </a:xfrm>
        <a:prstGeom prst="rect">
          <a:avLst/>
        </a:prstGeom>
        <a:solidFill>
          <a:srgbClr val="FFFFBD"/>
        </a:solidFill>
        <a:ln w="381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247830" numCol="1" spcCol="1270" anchor="ctr" anchorCtr="0">
          <a:noAutofit/>
        </a:bodyPr>
        <a:lstStyle/>
        <a:p>
          <a:pPr lvl="0" algn="ctr" defTabSz="1066800">
            <a:lnSpc>
              <a:spcPct val="90000"/>
            </a:lnSpc>
            <a:spcBef>
              <a:spcPct val="0"/>
            </a:spcBef>
            <a:spcAft>
              <a:spcPct val="35000"/>
            </a:spcAft>
          </a:pPr>
          <a:r>
            <a:rPr lang="en-US" sz="2400" kern="1200">
              <a:latin typeface="Aharoni" panose="02010803020104030203" pitchFamily="2" charset="-79"/>
              <a:cs typeface="Aharoni" panose="02010803020104030203" pitchFamily="2" charset="-79"/>
            </a:rPr>
            <a:t>Formal</a:t>
          </a:r>
        </a:p>
      </dsp:txBody>
      <dsp:txXfrm>
        <a:off x="1119998" y="2705503"/>
        <a:ext cx="1864767" cy="571772"/>
      </dsp:txXfrm>
    </dsp:sp>
    <dsp:sp modelId="{6295DC01-1CCE-46F7-BB04-3174D5514914}">
      <dsp:nvSpPr>
        <dsp:cNvPr id="0" name=""/>
        <dsp:cNvSpPr/>
      </dsp:nvSpPr>
      <dsp:spPr>
        <a:xfrm>
          <a:off x="191274" y="3141064"/>
          <a:ext cx="4875696" cy="3045420"/>
        </a:xfrm>
        <a:prstGeom prst="rect">
          <a:avLst/>
        </a:prstGeom>
        <a:solidFill>
          <a:srgbClr val="CAE8AA">
            <a:alpha val="89804"/>
          </a:srgb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 under taxation</a:t>
          </a:r>
        </a:p>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 regulated by the government</a:t>
          </a:r>
        </a:p>
        <a:p>
          <a:pPr lvl="0" algn="l" defTabSz="1066800">
            <a:lnSpc>
              <a:spcPct val="90000"/>
            </a:lnSpc>
            <a:spcBef>
              <a:spcPct val="0"/>
            </a:spcBef>
            <a:spcAft>
              <a:spcPct val="35000"/>
            </a:spcAft>
          </a:pPr>
          <a:r>
            <a:rPr lang="en-US" sz="2400" kern="1200" smtClean="0">
              <a:latin typeface="Aharoni" panose="02010803020104030203" pitchFamily="2" charset="-79"/>
              <a:cs typeface="Aharoni" panose="02010803020104030203" pitchFamily="2" charset="-79"/>
            </a:rPr>
            <a:t>Ex. </a:t>
          </a:r>
          <a:r>
            <a:rPr lang="en-US" sz="2400" kern="1200" dirty="0">
              <a:latin typeface="Aharoni" panose="02010803020104030203" pitchFamily="2" charset="-79"/>
              <a:cs typeface="Aharoni" panose="02010803020104030203" pitchFamily="2" charset="-79"/>
            </a:rPr>
            <a:t>- p</a:t>
          </a:r>
          <a:r>
            <a:rPr lang="en-US" sz="2400" b="0" i="0" kern="1200" dirty="0">
              <a:latin typeface="Aharoni" panose="02010803020104030203" pitchFamily="2" charset="-79"/>
              <a:cs typeface="Aharoni" panose="02010803020104030203" pitchFamily="2" charset="-79"/>
            </a:rPr>
            <a:t>eople working in civil service, public sector units, government service, </a:t>
          </a:r>
          <a:r>
            <a:rPr lang="en-US" sz="2400" b="0" i="0" kern="1200" dirty="0" err="1">
              <a:latin typeface="Aharoni" panose="02010803020104030203" pitchFamily="2" charset="-79"/>
              <a:cs typeface="Aharoni" panose="02010803020104030203" pitchFamily="2" charset="-79"/>
            </a:rPr>
            <a:t>defence</a:t>
          </a:r>
          <a:r>
            <a:rPr lang="en-US" sz="2400" b="0" i="0" kern="1200" dirty="0">
              <a:latin typeface="Aharoni" panose="02010803020104030203" pitchFamily="2" charset="-79"/>
              <a:cs typeface="Aharoni" panose="02010803020104030203" pitchFamily="2" charset="-79"/>
            </a:rPr>
            <a:t>, etc.</a:t>
          </a:r>
          <a:endParaRPr lang="en-US" sz="2400" kern="1200" dirty="0">
            <a:latin typeface="Aharoni" panose="02010803020104030203" pitchFamily="2" charset="-79"/>
            <a:cs typeface="Aharoni" panose="02010803020104030203" pitchFamily="2" charset="-79"/>
          </a:endParaRPr>
        </a:p>
      </dsp:txBody>
      <dsp:txXfrm>
        <a:off x="191274" y="3141064"/>
        <a:ext cx="4875696" cy="3045420"/>
      </dsp:txXfrm>
    </dsp:sp>
    <dsp:sp modelId="{FA8EE892-FAB6-460C-A934-D1D1C8828F9D}">
      <dsp:nvSpPr>
        <dsp:cNvPr id="0" name=""/>
        <dsp:cNvSpPr/>
      </dsp:nvSpPr>
      <dsp:spPr>
        <a:xfrm>
          <a:off x="7889929" y="2669060"/>
          <a:ext cx="1852793" cy="673618"/>
        </a:xfrm>
        <a:prstGeom prst="rect">
          <a:avLst/>
        </a:prstGeom>
        <a:solidFill>
          <a:srgbClr val="FFFFBD"/>
        </a:solidFill>
        <a:ln w="3810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247830" numCol="1" spcCol="1270" anchor="ctr" anchorCtr="0">
          <a:noAutofit/>
        </a:bodyPr>
        <a:lstStyle/>
        <a:p>
          <a:pPr lvl="0" algn="ctr" defTabSz="1066800">
            <a:lnSpc>
              <a:spcPct val="90000"/>
            </a:lnSpc>
            <a:spcBef>
              <a:spcPct val="0"/>
            </a:spcBef>
            <a:spcAft>
              <a:spcPct val="35000"/>
            </a:spcAft>
          </a:pPr>
          <a:r>
            <a:rPr lang="en-US" sz="2400" kern="1200">
              <a:latin typeface="Aharoni" panose="02010803020104030203" pitchFamily="2" charset="-79"/>
              <a:cs typeface="Aharoni" panose="02010803020104030203" pitchFamily="2" charset="-79"/>
            </a:rPr>
            <a:t>Informal</a:t>
          </a:r>
        </a:p>
      </dsp:txBody>
      <dsp:txXfrm>
        <a:off x="7889929" y="2669060"/>
        <a:ext cx="1852793" cy="673618"/>
      </dsp:txXfrm>
    </dsp:sp>
    <dsp:sp modelId="{28E500E7-FB24-4225-951E-54B06A8483A0}">
      <dsp:nvSpPr>
        <dsp:cNvPr id="0" name=""/>
        <dsp:cNvSpPr/>
      </dsp:nvSpPr>
      <dsp:spPr>
        <a:xfrm>
          <a:off x="5906531" y="3139981"/>
          <a:ext cx="5335612" cy="2934300"/>
        </a:xfrm>
        <a:prstGeom prst="rect">
          <a:avLst/>
        </a:prstGeom>
        <a:solidFill>
          <a:srgbClr val="CAE8AA">
            <a:alpha val="89804"/>
          </a:srgb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 do not have fixed wages (</a:t>
          </a:r>
          <a:r>
            <a:rPr lang="bn-IN" sz="2000" b="1" kern="1200" dirty="0">
              <a:latin typeface="Aharoni" panose="02010803020104030203" pitchFamily="2" charset="-79"/>
            </a:rPr>
            <a:t>মজুরি</a:t>
          </a:r>
          <a:r>
            <a:rPr lang="en-US" sz="2000" b="1" kern="1200" dirty="0">
              <a:latin typeface="Aharoni" panose="02010803020104030203" pitchFamily="2" charset="-79"/>
              <a:cs typeface="Aharoni" panose="02010803020104030203" pitchFamily="2" charset="-79"/>
            </a:rPr>
            <a:t>, </a:t>
          </a:r>
          <a:r>
            <a:rPr lang="bn-IN" sz="2000" b="1" kern="1200" dirty="0">
              <a:latin typeface="Aharoni" panose="02010803020104030203" pitchFamily="2" charset="-79"/>
            </a:rPr>
            <a:t>বেতন</a:t>
          </a:r>
          <a:r>
            <a:rPr lang="en-US" sz="2400" kern="1200" dirty="0">
              <a:latin typeface="Aharoni" panose="02010803020104030203" pitchFamily="2" charset="-79"/>
              <a:cs typeface="Aharoni" panose="02010803020104030203" pitchFamily="2" charset="-79"/>
            </a:rPr>
            <a:t>) </a:t>
          </a:r>
        </a:p>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 difficult to bring under taxation</a:t>
          </a:r>
        </a:p>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 not regulated by the government</a:t>
          </a:r>
        </a:p>
        <a:p>
          <a:pPr lvl="0" algn="l" defTabSz="1066800">
            <a:lnSpc>
              <a:spcPct val="90000"/>
            </a:lnSpc>
            <a:spcBef>
              <a:spcPct val="0"/>
            </a:spcBef>
            <a:spcAft>
              <a:spcPct val="35000"/>
            </a:spcAft>
          </a:pPr>
          <a:r>
            <a:rPr lang="en-US" sz="2400" kern="1200" dirty="0">
              <a:latin typeface="Aharoni" panose="02010803020104030203" pitchFamily="2" charset="-79"/>
              <a:cs typeface="Aharoni" panose="02010803020104030203" pitchFamily="2" charset="-79"/>
            </a:rPr>
            <a:t>Ex.- work in own land, work in shops, household works, etc</a:t>
          </a:r>
          <a:r>
            <a:rPr lang="en-US" sz="2400" kern="1200" dirty="0" smtClean="0">
              <a:latin typeface="Aharoni" panose="02010803020104030203" pitchFamily="2" charset="-79"/>
              <a:cs typeface="Aharoni" panose="02010803020104030203" pitchFamily="2" charset="-79"/>
            </a:rPr>
            <a:t>.</a:t>
          </a:r>
        </a:p>
        <a:p>
          <a:pPr lvl="0" algn="l" defTabSz="1066800">
            <a:lnSpc>
              <a:spcPct val="90000"/>
            </a:lnSpc>
            <a:spcBef>
              <a:spcPct val="0"/>
            </a:spcBef>
            <a:spcAft>
              <a:spcPct val="35000"/>
            </a:spcAft>
          </a:pPr>
          <a:r>
            <a:rPr lang="en-US" sz="2400" kern="1200" dirty="0" smtClean="0">
              <a:latin typeface="Aharoni" panose="02010803020104030203" pitchFamily="2" charset="-79"/>
              <a:cs typeface="Aharoni" panose="02010803020104030203" pitchFamily="2" charset="-79"/>
            </a:rPr>
            <a:t>* Also called traditional sector of economy- ancient period</a:t>
          </a:r>
          <a:endParaRPr lang="en-US" sz="2400" kern="1200" dirty="0">
            <a:latin typeface="Aharoni" panose="02010803020104030203" pitchFamily="2" charset="-79"/>
            <a:cs typeface="Aharoni" panose="02010803020104030203" pitchFamily="2" charset="-79"/>
          </a:endParaRPr>
        </a:p>
      </dsp:txBody>
      <dsp:txXfrm>
        <a:off x="5906531" y="3139981"/>
        <a:ext cx="5335612" cy="2934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B17D6-01E1-4E4F-9A50-282867894B6B}">
      <dsp:nvSpPr>
        <dsp:cNvPr id="0" name=""/>
        <dsp:cNvSpPr/>
      </dsp:nvSpPr>
      <dsp:spPr>
        <a:xfrm>
          <a:off x="3860143" y="715048"/>
          <a:ext cx="4669302" cy="4669302"/>
        </a:xfrm>
        <a:prstGeom prst="blockArc">
          <a:avLst>
            <a:gd name="adj1" fmla="val 10526108"/>
            <a:gd name="adj2" fmla="val 17221255"/>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D6D47-D5C1-45DF-918E-F0598603AAFA}">
      <dsp:nvSpPr>
        <dsp:cNvPr id="0" name=""/>
        <dsp:cNvSpPr/>
      </dsp:nvSpPr>
      <dsp:spPr>
        <a:xfrm>
          <a:off x="3855657" y="665649"/>
          <a:ext cx="4669302" cy="4669302"/>
        </a:xfrm>
        <a:prstGeom prst="blockArc">
          <a:avLst>
            <a:gd name="adj1" fmla="val 4472207"/>
            <a:gd name="adj2" fmla="val 10451332"/>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B87C4-F880-479D-9B1C-9914C594BC07}">
      <dsp:nvSpPr>
        <dsp:cNvPr id="0" name=""/>
        <dsp:cNvSpPr/>
      </dsp:nvSpPr>
      <dsp:spPr>
        <a:xfrm>
          <a:off x="5081511" y="668391"/>
          <a:ext cx="4669302" cy="4669302"/>
        </a:xfrm>
        <a:prstGeom prst="blockArc">
          <a:avLst>
            <a:gd name="adj1" fmla="val 127899"/>
            <a:gd name="adj2" fmla="val 634317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B42B6A-9147-42DA-9F1C-C315F8CD0F8A}">
      <dsp:nvSpPr>
        <dsp:cNvPr id="0" name=""/>
        <dsp:cNvSpPr/>
      </dsp:nvSpPr>
      <dsp:spPr>
        <a:xfrm>
          <a:off x="5079941" y="747056"/>
          <a:ext cx="4669302" cy="4669302"/>
        </a:xfrm>
        <a:prstGeom prst="blockArc">
          <a:avLst>
            <a:gd name="adj1" fmla="val 15359114"/>
            <a:gd name="adj2" fmla="val 9283"/>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73F307-A66E-4EFC-BB51-A7CEC0AF4E99}">
      <dsp:nvSpPr>
        <dsp:cNvPr id="0" name=""/>
        <dsp:cNvSpPr/>
      </dsp:nvSpPr>
      <dsp:spPr>
        <a:xfrm>
          <a:off x="5725208" y="2217697"/>
          <a:ext cx="2150635" cy="1595836"/>
        </a:xfrm>
        <a:prstGeom prst="ellipse">
          <a:avLst/>
        </a:prstGeom>
        <a:blipFill rotWithShape="0">
          <a:blip xmlns:r="http://schemas.openxmlformats.org/officeDocument/2006/relationships" r:embed="rId1"/>
          <a:stretch>
            <a:fillRect/>
          </a:stretch>
        </a:blip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6040161" y="2451402"/>
        <a:ext cx="1520729" cy="1128426"/>
      </dsp:txXfrm>
    </dsp:sp>
    <dsp:sp modelId="{B1D1562F-82FA-4E64-A369-8727B10310C0}">
      <dsp:nvSpPr>
        <dsp:cNvPr id="0" name=""/>
        <dsp:cNvSpPr/>
      </dsp:nvSpPr>
      <dsp:spPr>
        <a:xfrm>
          <a:off x="5260311" y="-254952"/>
          <a:ext cx="3204038" cy="2248171"/>
        </a:xfrm>
        <a:prstGeom prst="ellipse">
          <a:avLst/>
        </a:prstGeom>
        <a:blipFill rotWithShape="0">
          <a:blip xmlns:r="http://schemas.openxmlformats.org/officeDocument/2006/relationships" r:embed="rId2"/>
          <a:stretch>
            <a:fillRect/>
          </a:stretch>
        </a:blip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a:t>             </a:t>
          </a:r>
        </a:p>
      </dsp:txBody>
      <dsp:txXfrm>
        <a:off x="5729532" y="74285"/>
        <a:ext cx="2265596" cy="1589697"/>
      </dsp:txXfrm>
    </dsp:sp>
    <dsp:sp modelId="{6CAB8F44-BA47-4C04-ACA8-E72140199D3B}">
      <dsp:nvSpPr>
        <dsp:cNvPr id="0" name=""/>
        <dsp:cNvSpPr/>
      </dsp:nvSpPr>
      <dsp:spPr>
        <a:xfrm>
          <a:off x="8191529" y="1832392"/>
          <a:ext cx="3007020" cy="2510946"/>
        </a:xfrm>
        <a:prstGeom prst="ellipse">
          <a:avLst/>
        </a:prstGeom>
        <a:blipFill rotWithShape="0">
          <a:blip xmlns:r="http://schemas.openxmlformats.org/officeDocument/2006/relationships" r:embed="rId3"/>
          <a:stretch>
            <a:fillRect/>
          </a:stretch>
        </a:blip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a:p>
      </dsp:txBody>
      <dsp:txXfrm>
        <a:off x="8631897" y="2200112"/>
        <a:ext cx="2126284" cy="1775506"/>
      </dsp:txXfrm>
    </dsp:sp>
    <dsp:sp modelId="{FC947A87-EE25-4471-85C6-D9A4C209472D}">
      <dsp:nvSpPr>
        <dsp:cNvPr id="0" name=""/>
        <dsp:cNvSpPr/>
      </dsp:nvSpPr>
      <dsp:spPr>
        <a:xfrm>
          <a:off x="5242927" y="4069086"/>
          <a:ext cx="3110791" cy="2258242"/>
        </a:xfrm>
        <a:prstGeom prst="ellipse">
          <a:avLst/>
        </a:prstGeom>
        <a:blipFill rotWithShape="0">
          <a:blip xmlns:r="http://schemas.openxmlformats.org/officeDocument/2006/relationships" r:embed="rId4"/>
          <a:stretch>
            <a:fillRect/>
          </a:stretch>
        </a:blip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a:p>
      </dsp:txBody>
      <dsp:txXfrm>
        <a:off x="5698492" y="4399798"/>
        <a:ext cx="2199661" cy="1596818"/>
      </dsp:txXfrm>
    </dsp:sp>
    <dsp:sp modelId="{9157BA8E-4E56-4874-9EA8-616B57DEF49F}">
      <dsp:nvSpPr>
        <dsp:cNvPr id="0" name=""/>
        <dsp:cNvSpPr/>
      </dsp:nvSpPr>
      <dsp:spPr>
        <a:xfrm>
          <a:off x="2407328" y="1976084"/>
          <a:ext cx="3028488" cy="2510224"/>
        </a:xfrm>
        <a:prstGeom prst="ellipse">
          <a:avLst/>
        </a:prstGeom>
        <a:blipFill rotWithShape="0">
          <a:blip xmlns:r="http://schemas.openxmlformats.org/officeDocument/2006/relationships" r:embed="rId5"/>
          <a:stretch>
            <a:fillRect/>
          </a:stretch>
        </a:blip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a:p>
      </dsp:txBody>
      <dsp:txXfrm>
        <a:off x="2850840" y="2343698"/>
        <a:ext cx="2141464" cy="177499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4" name=""/>
        <p:cNvGrpSpPr/>
        <p:nvPr/>
      </p:nvGrpSpPr>
      <p:grpSpPr>
        <a:xfrm>
          <a:off x="0" y="0"/>
          <a:ext cx="0" cy="0"/>
          <a:chOff x="0" y="0"/>
          <a:chExt cx="0" cy="0"/>
        </a:xfrm>
      </p:grpSpPr>
      <p:sp>
        <p:nvSpPr>
          <p:cNvPr id="104871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Pr>
        <a:solidFill>
          <a:schemeClr val="bg2"/>
        </a:solidFill>
      </p:bgPr>
    </p:bg>
    <p:spTree>
      <p:nvGrpSpPr>
        <p:cNvPr id="23" name=""/>
        <p:cNvGrpSpPr/>
        <p:nvPr/>
      </p:nvGrpSpPr>
      <p:grpSpPr>
        <a:xfrm>
          <a:off x="0" y="0"/>
          <a:ext cx="0" cy="0"/>
          <a:chOff x="0" y="0"/>
          <a:chExt cx="0" cy="0"/>
        </a:xfrm>
      </p:grpSpPr>
      <p:sp>
        <p:nvSpPr>
          <p:cNvPr id="1048582" name="Title 1"/>
          <p:cNvSpPr>
            <a:spLocks noGrp="1"/>
          </p:cNvSpPr>
          <p:nvPr>
            <p:ph type="ctrTitle"/>
          </p:nvPr>
        </p:nvSpPr>
        <p:spPr>
          <a:xfrm>
            <a:off x="1915128" y="1788454"/>
            <a:ext cx="8361229" cy="2098226"/>
          </a:xfrm>
        </p:spPr>
        <p:txBody>
          <a:bodyPr anchor="b">
            <a:noAutofit/>
          </a:bodyPr>
          <a:lstStyle>
            <a:lvl1pPr algn="ctr">
              <a:defRPr baseline="0" cap="all" sz="7200">
                <a:solidFill>
                  <a:schemeClr val="tx2"/>
                </a:solidFill>
              </a:defRPr>
            </a:lvl1pPr>
          </a:lstStyle>
          <a:p>
            <a:r>
              <a:rPr lang="en-US" smtClean="0"/>
              <a:t>Click to edit Master title style</a:t>
            </a:r>
            <a:endParaRPr dirty="0" lang="en-US"/>
          </a:p>
        </p:txBody>
      </p:sp>
      <p:sp>
        <p:nvSpPr>
          <p:cNvPr id="1048583" name="Subtitle 2"/>
          <p:cNvSpPr>
            <a:spLocks noGrp="1"/>
          </p:cNvSpPr>
          <p:nvPr>
            <p:ph type="subTitle" idx="1"/>
          </p:nvPr>
        </p:nvSpPr>
        <p:spPr>
          <a:xfrm>
            <a:off x="2679906" y="3956279"/>
            <a:ext cx="6831673" cy="1086237"/>
          </a:xfrm>
        </p:spPr>
        <p:txBody>
          <a:bodyPr>
            <a:normAutofit/>
          </a:bodyPr>
          <a:lstStyle>
            <a:lvl1pPr algn="ctr" indent="0" marL="0">
              <a:lnSpc>
                <a:spcPct val="112000"/>
              </a:lnSpc>
              <a:spcBef>
                <a:spcPts val="0"/>
              </a:spcBef>
              <a:spcAft>
                <a:spcPts val="0"/>
              </a:spcAft>
              <a:buNone/>
              <a:defRPr sz="23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dirty="0" lang="en-US"/>
          </a:p>
        </p:txBody>
      </p:sp>
      <p:sp>
        <p:nvSpPr>
          <p:cNvPr id="104858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dirty="0" lang="en-US"/>
              <a:t>4/29/2020</a:t>
            </a:fld>
            <a:endParaRPr dirty="0" lang="en-US"/>
          </a:p>
        </p:txBody>
      </p:sp>
      <p:sp>
        <p:nvSpPr>
          <p:cNvPr id="104858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dirty="0" lang="en-US"/>
          </a:p>
        </p:txBody>
      </p:sp>
      <p:sp>
        <p:nvSpPr>
          <p:cNvPr id="104858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dirty="0" lang="en-US"/>
              <a:t>‹#›</a:t>
            </a:fld>
            <a:endParaRPr dirty="0" lang="en-US"/>
          </a:p>
        </p:txBody>
      </p:sp>
      <p:grpSp>
        <p:nvGrpSpPr>
          <p:cNvPr id="24" name="Group 6"/>
          <p:cNvGrpSpPr/>
          <p:nvPr/>
        </p:nvGrpSpPr>
        <p:grpSpPr>
          <a:xfrm>
            <a:off x="752858" y="744469"/>
            <a:ext cx="10674117" cy="5349671"/>
            <a:chOff x="752858" y="744469"/>
            <a:chExt cx="10674117" cy="5349671"/>
          </a:xfrm>
        </p:grpSpPr>
        <p:sp>
          <p:nvSpPr>
            <p:cNvPr id="1048587" name="Freeform 6"/>
            <p:cNvSpPr/>
            <p:nvPr/>
          </p:nvSpPr>
          <p:spPr bwMode="auto">
            <a:xfrm>
              <a:off x="8151962" y="1685652"/>
              <a:ext cx="3275013" cy="4408488"/>
            </a:xfrm>
            <a:custGeom>
              <a:avLst/>
              <a:ah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48588" name="Freeform 6"/>
            <p:cNvSpPr/>
            <p:nvPr/>
          </p:nvSpPr>
          <p:spPr bwMode="auto">
            <a:xfrm flipH="1" flipV="1">
              <a:off x="752858" y="744469"/>
              <a:ext cx="3275668" cy="4408488"/>
            </a:xfrm>
            <a:custGeom>
              <a:avLst/>
              <a:ah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7" name=""/>
        <p:cNvGrpSpPr/>
        <p:nvPr/>
      </p:nvGrpSpPr>
      <p:grpSpPr>
        <a:xfrm>
          <a:off x="0" y="0"/>
          <a:ext cx="0" cy="0"/>
          <a:chOff x="0" y="0"/>
          <a:chExt cx="0" cy="0"/>
        </a:xfrm>
      </p:grpSpPr>
      <p:sp>
        <p:nvSpPr>
          <p:cNvPr id="1048678" name="Title 1"/>
          <p:cNvSpPr>
            <a:spLocks noGrp="1"/>
          </p:cNvSpPr>
          <p:nvPr>
            <p:ph type="title"/>
          </p:nvPr>
        </p:nvSpPr>
        <p:spPr/>
        <p:txBody>
          <a:bodyPr/>
          <a:p>
            <a:r>
              <a:rPr lang="en-US" smtClean="0"/>
              <a:t>Click to edit Master title style</a:t>
            </a:r>
            <a:endParaRPr dirty="0" lang="en-US"/>
          </a:p>
        </p:txBody>
      </p:sp>
      <p:sp>
        <p:nvSpPr>
          <p:cNvPr id="1048679" name="Vertical Text Placeholder 2"/>
          <p:cNvSpPr>
            <a:spLocks noGrp="1"/>
          </p:cNvSpPr>
          <p:nvPr>
            <p:ph type="body" orient="vert" idx="1"/>
          </p:nvPr>
        </p:nvSpPr>
        <p:spPr>
          <a:xfrm>
            <a:off x="1371600" y="2295525"/>
            <a:ext cx="9601200" cy="357187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80" name="Date Placeholder 3"/>
          <p:cNvSpPr>
            <a:spLocks noGrp="1"/>
          </p:cNvSpPr>
          <p:nvPr>
            <p:ph type="dt" sz="half" idx="10"/>
          </p:nvPr>
        </p:nvSpPr>
        <p:spPr/>
        <p:txBody>
          <a:bodyPr/>
          <a:p>
            <a:fld id="{87DE6118-2437-4B30-8E3C-4D2BE6020583}" type="datetimeFigureOut">
              <a:rPr dirty="0" lang="en-US"/>
              <a:t>4/29/2020</a:t>
            </a:fld>
            <a:endParaRPr dirty="0" lang="en-US"/>
          </a:p>
        </p:txBody>
      </p:sp>
      <p:sp>
        <p:nvSpPr>
          <p:cNvPr id="1048681" name="Footer Placeholder 4"/>
          <p:cNvSpPr>
            <a:spLocks noGrp="1"/>
          </p:cNvSpPr>
          <p:nvPr>
            <p:ph type="ftr" sz="quarter" idx="11"/>
          </p:nvPr>
        </p:nvSpPr>
        <p:spPr/>
        <p:txBody>
          <a:bodyPr/>
          <a:p>
            <a:endParaRPr dirty="0" lang="en-US"/>
          </a:p>
        </p:txBody>
      </p:sp>
      <p:sp>
        <p:nvSpPr>
          <p:cNvPr id="1048682" name="Slide Number Placeholder 5"/>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5" name=""/>
        <p:cNvGrpSpPr/>
        <p:nvPr/>
      </p:nvGrpSpPr>
      <p:grpSpPr>
        <a:xfrm>
          <a:off x="0" y="0"/>
          <a:ext cx="0" cy="0"/>
          <a:chOff x="0" y="0"/>
          <a:chExt cx="0" cy="0"/>
        </a:xfrm>
      </p:grpSpPr>
      <p:sp>
        <p:nvSpPr>
          <p:cNvPr id="1048665" name="Vertical Title 1"/>
          <p:cNvSpPr>
            <a:spLocks noGrp="1"/>
          </p:cNvSpPr>
          <p:nvPr>
            <p:ph type="title" orient="vert"/>
          </p:nvPr>
        </p:nvSpPr>
        <p:spPr>
          <a:xfrm>
            <a:off x="9596561" y="624156"/>
            <a:ext cx="1565766" cy="5243244"/>
          </a:xfrm>
        </p:spPr>
        <p:txBody>
          <a:bodyPr vert="eaVert"/>
          <a:p>
            <a:r>
              <a:rPr lang="en-US" smtClean="0"/>
              <a:t>Click to edit Master title style</a:t>
            </a:r>
            <a:endParaRPr dirty="0" lang="en-US"/>
          </a:p>
        </p:txBody>
      </p:sp>
      <p:sp>
        <p:nvSpPr>
          <p:cNvPr id="1048666" name="Vertical Text Placeholder 2"/>
          <p:cNvSpPr>
            <a:spLocks noGrp="1"/>
          </p:cNvSpPr>
          <p:nvPr>
            <p:ph type="body" orient="vert" idx="1"/>
          </p:nvPr>
        </p:nvSpPr>
        <p:spPr>
          <a:xfrm>
            <a:off x="1371600" y="624156"/>
            <a:ext cx="8179641" cy="5243244"/>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7" name="Date Placeholder 3"/>
          <p:cNvSpPr>
            <a:spLocks noGrp="1"/>
          </p:cNvSpPr>
          <p:nvPr>
            <p:ph type="dt" sz="half" idx="10"/>
          </p:nvPr>
        </p:nvSpPr>
        <p:spPr/>
        <p:txBody>
          <a:bodyPr/>
          <a:p>
            <a:fld id="{87DE6118-2437-4B30-8E3C-4D2BE6020583}" type="datetimeFigureOut">
              <a:rPr dirty="0" lang="en-US"/>
              <a:t>4/29/2020</a:t>
            </a:fld>
            <a:endParaRPr dirty="0" lang="en-US"/>
          </a:p>
        </p:txBody>
      </p:sp>
      <p:sp>
        <p:nvSpPr>
          <p:cNvPr id="1048668" name="Footer Placeholder 4"/>
          <p:cNvSpPr>
            <a:spLocks noGrp="1"/>
          </p:cNvSpPr>
          <p:nvPr>
            <p:ph type="ftr" sz="quarter" idx="11"/>
          </p:nvPr>
        </p:nvSpPr>
        <p:spPr/>
        <p:txBody>
          <a:bodyPr/>
          <a:p>
            <a:endParaRPr dirty="0" lang="en-US"/>
          </a:p>
        </p:txBody>
      </p:sp>
      <p:sp>
        <p:nvSpPr>
          <p:cNvPr id="1048669" name="Slide Number Placeholder 5"/>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5" name=""/>
        <p:cNvGrpSpPr/>
        <p:nvPr/>
      </p:nvGrpSpPr>
      <p:grpSpPr>
        <a:xfrm>
          <a:off x="0" y="0"/>
          <a:ext cx="0" cy="0"/>
          <a:chOff x="0" y="0"/>
          <a:chExt cx="0" cy="0"/>
        </a:xfrm>
      </p:grpSpPr>
      <p:sp>
        <p:nvSpPr>
          <p:cNvPr id="1048592" name="Title 1"/>
          <p:cNvSpPr>
            <a:spLocks noGrp="1"/>
          </p:cNvSpPr>
          <p:nvPr>
            <p:ph type="title"/>
          </p:nvPr>
        </p:nvSpPr>
        <p:spPr/>
        <p:txBody>
          <a:bodyPr/>
          <a:p>
            <a:r>
              <a:rPr lang="en-US" smtClean="0"/>
              <a:t>Click to edit Master title style</a:t>
            </a:r>
            <a:endParaRPr dirty="0" lang="en-US"/>
          </a:p>
        </p:txBody>
      </p:sp>
      <p:sp>
        <p:nvSpPr>
          <p:cNvPr id="104859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94" name="Date Placeholder 3"/>
          <p:cNvSpPr>
            <a:spLocks noGrp="1"/>
          </p:cNvSpPr>
          <p:nvPr>
            <p:ph type="dt" sz="half" idx="10"/>
          </p:nvPr>
        </p:nvSpPr>
        <p:spPr/>
        <p:txBody>
          <a:bodyPr/>
          <a:p>
            <a:fld id="{87DE6118-2437-4B30-8E3C-4D2BE6020583}" type="datetimeFigureOut">
              <a:rPr dirty="0" lang="en-US"/>
              <a:t>4/29/2020</a:t>
            </a:fld>
            <a:endParaRPr dirty="0" lang="en-US"/>
          </a:p>
        </p:txBody>
      </p:sp>
      <p:sp>
        <p:nvSpPr>
          <p:cNvPr id="1048595" name="Footer Placeholder 4"/>
          <p:cNvSpPr>
            <a:spLocks noGrp="1"/>
          </p:cNvSpPr>
          <p:nvPr>
            <p:ph type="ftr" sz="quarter" idx="11"/>
          </p:nvPr>
        </p:nvSpPr>
        <p:spPr/>
        <p:txBody>
          <a:bodyPr/>
          <a:p>
            <a:endParaRPr dirty="0" lang="en-US"/>
          </a:p>
        </p:txBody>
      </p:sp>
      <p:sp>
        <p:nvSpPr>
          <p:cNvPr id="1048596" name="Slide Number Placeholder 5"/>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1">
        <a:schemeClr val="bg2"/>
      </p:bgRef>
    </p:bg>
    <p:spTree>
      <p:nvGrpSpPr>
        <p:cNvPr id="58" name=""/>
        <p:cNvGrpSpPr/>
        <p:nvPr/>
      </p:nvGrpSpPr>
      <p:grpSpPr>
        <a:xfrm>
          <a:off x="0" y="0"/>
          <a:ext cx="0" cy="0"/>
          <a:chOff x="0" y="0"/>
          <a:chExt cx="0" cy="0"/>
        </a:xfrm>
      </p:grpSpPr>
      <p:sp>
        <p:nvSpPr>
          <p:cNvPr id="1048683" name="Title 1"/>
          <p:cNvSpPr>
            <a:spLocks noGrp="1"/>
          </p:cNvSpPr>
          <p:nvPr>
            <p:ph type="title"/>
          </p:nvPr>
        </p:nvSpPr>
        <p:spPr>
          <a:xfrm>
            <a:off x="765025" y="1301360"/>
            <a:ext cx="9612971" cy="2852737"/>
          </a:xfrm>
        </p:spPr>
        <p:txBody>
          <a:bodyPr anchor="b">
            <a:normAutofit/>
          </a:bodyPr>
          <a:lstStyle>
            <a:lvl1pPr algn="r">
              <a:defRPr baseline="0" cap="all" sz="7200">
                <a:solidFill>
                  <a:schemeClr val="tx2"/>
                </a:solidFill>
              </a:defRPr>
            </a:lvl1pPr>
          </a:lstStyle>
          <a:p>
            <a:r>
              <a:rPr lang="en-US" smtClean="0"/>
              <a:t>Click to edit Master title style</a:t>
            </a:r>
            <a:endParaRPr dirty="0" lang="en-US"/>
          </a:p>
        </p:txBody>
      </p:sp>
      <p:sp>
        <p:nvSpPr>
          <p:cNvPr id="1048684" name="Text Placeholder 2"/>
          <p:cNvSpPr>
            <a:spLocks noGrp="1"/>
          </p:cNvSpPr>
          <p:nvPr>
            <p:ph type="body" idx="1"/>
          </p:nvPr>
        </p:nvSpPr>
        <p:spPr>
          <a:xfrm>
            <a:off x="765025" y="4216328"/>
            <a:ext cx="9612971" cy="1143324"/>
          </a:xfrm>
        </p:spPr>
        <p:txBody>
          <a:bodyPr/>
          <a:lstStyle>
            <a:lvl1pPr algn="r" indent="0" marL="0">
              <a:lnSpc>
                <a:spcPct val="112000"/>
              </a:lnSpc>
              <a:spcBef>
                <a:spcPts val="0"/>
              </a:spcBef>
              <a:spcAft>
                <a:spcPts val="0"/>
              </a:spcAft>
              <a:buNone/>
              <a:defRPr sz="2400">
                <a:solidFill>
                  <a:schemeClr val="tx2"/>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685"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dirty="0" lang="en-US"/>
              <a:t>4/29/2020</a:t>
            </a:fld>
            <a:endParaRPr dirty="0" lang="en-US"/>
          </a:p>
        </p:txBody>
      </p:sp>
      <p:sp>
        <p:nvSpPr>
          <p:cNvPr id="1048686"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dirty="0" lang="en-US"/>
          </a:p>
        </p:txBody>
      </p:sp>
      <p:sp>
        <p:nvSpPr>
          <p:cNvPr id="1048687"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dirty="0" lang="en-US"/>
              <a:t>‹#›</a:t>
            </a:fld>
            <a:endParaRPr dirty="0" lang="en-US"/>
          </a:p>
        </p:txBody>
      </p:sp>
      <p:sp>
        <p:nvSpPr>
          <p:cNvPr id="1048688" name="Freeform 6" title="Crop Mark"/>
          <p:cNvSpPr/>
          <p:nvPr/>
        </p:nvSpPr>
        <p:spPr bwMode="auto">
          <a:xfrm>
            <a:off x="8151962" y="1685652"/>
            <a:ext cx="3275013" cy="4408488"/>
          </a:xfrm>
          <a:custGeom>
            <a:avLst/>
            <a:ah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9" name=""/>
        <p:cNvGrpSpPr/>
        <p:nvPr/>
      </p:nvGrpSpPr>
      <p:grpSpPr>
        <a:xfrm>
          <a:off x="0" y="0"/>
          <a:ext cx="0" cy="0"/>
          <a:chOff x="0" y="0"/>
          <a:chExt cx="0" cy="0"/>
        </a:xfrm>
      </p:grpSpPr>
      <p:sp>
        <p:nvSpPr>
          <p:cNvPr id="1048689" name="Title 1"/>
          <p:cNvSpPr>
            <a:spLocks noGrp="1"/>
          </p:cNvSpPr>
          <p:nvPr>
            <p:ph type="title"/>
          </p:nvPr>
        </p:nvSpPr>
        <p:spPr/>
        <p:txBody>
          <a:bodyPr/>
          <a:lstStyle>
            <a:lvl1pPr>
              <a:defRPr>
                <a:solidFill>
                  <a:schemeClr val="tx2"/>
                </a:solidFill>
              </a:defRPr>
            </a:lvl1pPr>
          </a:lstStyle>
          <a:p>
            <a:r>
              <a:rPr lang="en-US" smtClean="0"/>
              <a:t>Click to edit Master title style</a:t>
            </a:r>
            <a:endParaRPr dirty="0" lang="en-US"/>
          </a:p>
        </p:txBody>
      </p:sp>
      <p:sp>
        <p:nvSpPr>
          <p:cNvPr id="1048690"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91"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92" name="Date Placeholder 4"/>
          <p:cNvSpPr>
            <a:spLocks noGrp="1"/>
          </p:cNvSpPr>
          <p:nvPr>
            <p:ph type="dt" sz="half" idx="10"/>
          </p:nvPr>
        </p:nvSpPr>
        <p:spPr/>
        <p:txBody>
          <a:bodyPr/>
          <a:p>
            <a:fld id="{87DE6118-2437-4B30-8E3C-4D2BE6020583}" type="datetimeFigureOut">
              <a:rPr dirty="0" lang="en-US"/>
              <a:t>4/29/2020</a:t>
            </a:fld>
            <a:endParaRPr dirty="0" lang="en-US"/>
          </a:p>
        </p:txBody>
      </p:sp>
      <p:sp>
        <p:nvSpPr>
          <p:cNvPr id="1048693" name="Footer Placeholder 5"/>
          <p:cNvSpPr>
            <a:spLocks noGrp="1"/>
          </p:cNvSpPr>
          <p:nvPr>
            <p:ph type="ftr" sz="quarter" idx="11"/>
          </p:nvPr>
        </p:nvSpPr>
        <p:spPr/>
        <p:txBody>
          <a:bodyPr/>
          <a:p>
            <a:endParaRPr dirty="0" lang="en-US"/>
          </a:p>
        </p:txBody>
      </p:sp>
      <p:sp>
        <p:nvSpPr>
          <p:cNvPr id="1048694" name="Slide Number Placeholder 6"/>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0" name=""/>
        <p:cNvGrpSpPr/>
        <p:nvPr/>
      </p:nvGrpSpPr>
      <p:grpSpPr>
        <a:xfrm>
          <a:off x="0" y="0"/>
          <a:ext cx="0" cy="0"/>
          <a:chOff x="0" y="0"/>
          <a:chExt cx="0" cy="0"/>
        </a:xfrm>
      </p:grpSpPr>
      <p:sp>
        <p:nvSpPr>
          <p:cNvPr id="1048695"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dirty="0" lang="en-US"/>
          </a:p>
        </p:txBody>
      </p:sp>
      <p:sp>
        <p:nvSpPr>
          <p:cNvPr id="1048696" name="Text Placeholder 2"/>
          <p:cNvSpPr>
            <a:spLocks noGrp="1"/>
          </p:cNvSpPr>
          <p:nvPr>
            <p:ph type="body" idx="1"/>
          </p:nvPr>
        </p:nvSpPr>
        <p:spPr>
          <a:xfrm>
            <a:off x="1371600"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97"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98" name="Text Placeholder 4"/>
          <p:cNvSpPr>
            <a:spLocks noGrp="1"/>
          </p:cNvSpPr>
          <p:nvPr>
            <p:ph type="body" sz="quarter" idx="3"/>
          </p:nvPr>
        </p:nvSpPr>
        <p:spPr>
          <a:xfrm>
            <a:off x="6525014"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99"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0" name="Date Placeholder 6"/>
          <p:cNvSpPr>
            <a:spLocks noGrp="1"/>
          </p:cNvSpPr>
          <p:nvPr>
            <p:ph type="dt" sz="half" idx="10"/>
          </p:nvPr>
        </p:nvSpPr>
        <p:spPr/>
        <p:txBody>
          <a:bodyPr/>
          <a:p>
            <a:fld id="{87DE6118-2437-4B30-8E3C-4D2BE6020583}" type="datetimeFigureOut">
              <a:rPr dirty="0" lang="en-US"/>
              <a:t>4/29/2020</a:t>
            </a:fld>
            <a:endParaRPr dirty="0" lang="en-US"/>
          </a:p>
        </p:txBody>
      </p:sp>
      <p:sp>
        <p:nvSpPr>
          <p:cNvPr id="1048701" name="Footer Placeholder 7"/>
          <p:cNvSpPr>
            <a:spLocks noGrp="1"/>
          </p:cNvSpPr>
          <p:nvPr>
            <p:ph type="ftr" sz="quarter" idx="11"/>
          </p:nvPr>
        </p:nvSpPr>
        <p:spPr/>
        <p:txBody>
          <a:bodyPr/>
          <a:p>
            <a:endParaRPr dirty="0" lang="en-US"/>
          </a:p>
        </p:txBody>
      </p:sp>
      <p:sp>
        <p:nvSpPr>
          <p:cNvPr id="1048702" name="Slide Number Placeholder 8"/>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4" name=""/>
        <p:cNvGrpSpPr/>
        <p:nvPr/>
      </p:nvGrpSpPr>
      <p:grpSpPr>
        <a:xfrm>
          <a:off x="0" y="0"/>
          <a:ext cx="0" cy="0"/>
          <a:chOff x="0" y="0"/>
          <a:chExt cx="0" cy="0"/>
        </a:xfrm>
      </p:grpSpPr>
      <p:sp>
        <p:nvSpPr>
          <p:cNvPr id="1048661" name="Title 1"/>
          <p:cNvSpPr>
            <a:spLocks noGrp="1"/>
          </p:cNvSpPr>
          <p:nvPr>
            <p:ph type="title"/>
          </p:nvPr>
        </p:nvSpPr>
        <p:spPr/>
        <p:txBody>
          <a:bodyPr/>
          <a:p>
            <a:r>
              <a:rPr lang="en-US" smtClean="0"/>
              <a:t>Click to edit Master title style</a:t>
            </a:r>
            <a:endParaRPr dirty="0" lang="en-US"/>
          </a:p>
        </p:txBody>
      </p:sp>
      <p:sp>
        <p:nvSpPr>
          <p:cNvPr id="1048662" name="Date Placeholder 2"/>
          <p:cNvSpPr>
            <a:spLocks noGrp="1"/>
          </p:cNvSpPr>
          <p:nvPr>
            <p:ph type="dt" sz="half" idx="10"/>
          </p:nvPr>
        </p:nvSpPr>
        <p:spPr/>
        <p:txBody>
          <a:bodyPr/>
          <a:p>
            <a:fld id="{87DE6118-2437-4B30-8E3C-4D2BE6020583}" type="datetimeFigureOut">
              <a:rPr dirty="0" lang="en-US"/>
              <a:t>4/29/2020</a:t>
            </a:fld>
            <a:endParaRPr dirty="0" lang="en-US"/>
          </a:p>
        </p:txBody>
      </p:sp>
      <p:sp>
        <p:nvSpPr>
          <p:cNvPr id="1048663" name="Footer Placeholder 3"/>
          <p:cNvSpPr>
            <a:spLocks noGrp="1"/>
          </p:cNvSpPr>
          <p:nvPr>
            <p:ph type="ftr" sz="quarter" idx="11"/>
          </p:nvPr>
        </p:nvSpPr>
        <p:spPr/>
        <p:txBody>
          <a:bodyPr/>
          <a:p>
            <a:endParaRPr dirty="0" lang="en-US"/>
          </a:p>
        </p:txBody>
      </p:sp>
      <p:sp>
        <p:nvSpPr>
          <p:cNvPr id="1048664" name="Slide Number Placeholder 4"/>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1" name=""/>
        <p:cNvGrpSpPr/>
        <p:nvPr/>
      </p:nvGrpSpPr>
      <p:grpSpPr>
        <a:xfrm>
          <a:off x="0" y="0"/>
          <a:ext cx="0" cy="0"/>
          <a:chOff x="0" y="0"/>
          <a:chExt cx="0" cy="0"/>
        </a:xfrm>
      </p:grpSpPr>
      <p:sp>
        <p:nvSpPr>
          <p:cNvPr id="1048703" name="Date Placeholder 1"/>
          <p:cNvSpPr>
            <a:spLocks noGrp="1"/>
          </p:cNvSpPr>
          <p:nvPr>
            <p:ph type="dt" sz="half" idx="10"/>
          </p:nvPr>
        </p:nvSpPr>
        <p:spPr/>
        <p:txBody>
          <a:bodyPr/>
          <a:p>
            <a:fld id="{87DE6118-2437-4B30-8E3C-4D2BE6020583}" type="datetimeFigureOut">
              <a:rPr dirty="0" lang="en-US"/>
              <a:t>4/29/2020</a:t>
            </a:fld>
            <a:endParaRPr dirty="0" lang="en-US"/>
          </a:p>
        </p:txBody>
      </p:sp>
      <p:sp>
        <p:nvSpPr>
          <p:cNvPr id="1048704" name="Footer Placeholder 2"/>
          <p:cNvSpPr>
            <a:spLocks noGrp="1"/>
          </p:cNvSpPr>
          <p:nvPr>
            <p:ph type="ftr" sz="quarter" idx="11"/>
          </p:nvPr>
        </p:nvSpPr>
        <p:spPr/>
        <p:txBody>
          <a:bodyPr/>
          <a:p>
            <a:endParaRPr dirty="0" lang="en-US"/>
          </a:p>
        </p:txBody>
      </p:sp>
      <p:sp>
        <p:nvSpPr>
          <p:cNvPr id="1048705" name="Slide Number Placeholder 3"/>
          <p:cNvSpPr>
            <a:spLocks noGrp="1"/>
          </p:cNvSpPr>
          <p:nvPr>
            <p:ph type="sldNum" sz="quarter" idx="12"/>
          </p:nvPr>
        </p:nvSpPr>
        <p:spPr/>
        <p:txBody>
          <a:bodyPr/>
          <a:p>
            <a:fld id="{69E57DC2-970A-4B3E-BB1C-7A09969E49DF}"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62" name=""/>
        <p:cNvGrpSpPr/>
        <p:nvPr/>
      </p:nvGrpSpPr>
      <p:grpSpPr>
        <a:xfrm>
          <a:off x="0" y="0"/>
          <a:ext cx="0" cy="0"/>
          <a:chOff x="0" y="0"/>
          <a:chExt cx="0" cy="0"/>
        </a:xfrm>
      </p:grpSpPr>
      <p:sp>
        <p:nvSpPr>
          <p:cNvPr id="1048706"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7" name="Title 1"/>
          <p:cNvSpPr>
            <a:spLocks noGrp="1"/>
          </p:cNvSpPr>
          <p:nvPr>
            <p:ph type="title"/>
          </p:nvPr>
        </p:nvSpPr>
        <p:spPr>
          <a:xfrm>
            <a:off x="723900" y="685800"/>
            <a:ext cx="3855720" cy="2157884"/>
          </a:xfrm>
        </p:spPr>
        <p:txBody>
          <a:bodyPr anchor="t">
            <a:noAutofit/>
          </a:bodyPr>
          <a:lstStyle>
            <a:lvl1pPr>
              <a:lnSpc>
                <a:spcPct val="84000"/>
              </a:lnSpc>
              <a:defRPr baseline="0" sz="4800">
                <a:solidFill>
                  <a:schemeClr val="tx2"/>
                </a:solidFill>
              </a:defRPr>
            </a:lvl1pPr>
          </a:lstStyle>
          <a:p>
            <a:r>
              <a:rPr lang="en-US" smtClean="0"/>
              <a:t>Click to edit Master title style</a:t>
            </a:r>
            <a:endParaRPr dirty="0" lang="en-US"/>
          </a:p>
        </p:txBody>
      </p:sp>
      <p:sp>
        <p:nvSpPr>
          <p:cNvPr id="1048708"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709" name="Text Placeholder 3"/>
          <p:cNvSpPr>
            <a:spLocks noGrp="1"/>
          </p:cNvSpPr>
          <p:nvPr>
            <p:ph type="body" sz="half" idx="2"/>
          </p:nvPr>
        </p:nvSpPr>
        <p:spPr>
          <a:xfrm>
            <a:off x="723900" y="2856344"/>
            <a:ext cx="3855720" cy="3011056"/>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710"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dirty="0" lang="en-US"/>
              <a:t>4/29/2020</a:t>
            </a:fld>
            <a:endParaRPr dirty="0" lang="en-US"/>
          </a:p>
        </p:txBody>
      </p:sp>
      <p:sp>
        <p:nvSpPr>
          <p:cNvPr id="1048711"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dirty="0" lang="en-US"/>
          </a:p>
        </p:txBody>
      </p:sp>
      <p:sp>
        <p:nvSpPr>
          <p:cNvPr id="1048712"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dirty="0" lang="en-US"/>
              <a:t>‹#›</a:t>
            </a:fld>
            <a:endParaRPr dirty="0" lang="en-US"/>
          </a:p>
        </p:txBody>
      </p:sp>
      <p:sp>
        <p:nvSpPr>
          <p:cNvPr id="1048713"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56" name=""/>
        <p:cNvGrpSpPr/>
        <p:nvPr/>
      </p:nvGrpSpPr>
      <p:grpSpPr>
        <a:xfrm>
          <a:off x="0" y="0"/>
          <a:ext cx="0" cy="0"/>
          <a:chOff x="0" y="0"/>
          <a:chExt cx="0" cy="0"/>
        </a:xfrm>
      </p:grpSpPr>
      <p:sp>
        <p:nvSpPr>
          <p:cNvPr id="1048670"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1" name="Title 1"/>
          <p:cNvSpPr>
            <a:spLocks noGrp="1"/>
          </p:cNvSpPr>
          <p:nvPr>
            <p:ph type="title"/>
          </p:nvPr>
        </p:nvSpPr>
        <p:spPr>
          <a:xfrm>
            <a:off x="723900" y="685800"/>
            <a:ext cx="3855720" cy="2157884"/>
          </a:xfrm>
        </p:spPr>
        <p:txBody>
          <a:bodyPr anchor="t">
            <a:normAutofit/>
          </a:bodyPr>
          <a:lstStyle>
            <a:lvl1pPr>
              <a:lnSpc>
                <a:spcPct val="84000"/>
              </a:lnSpc>
              <a:defRPr baseline="0" sz="4800"/>
            </a:lvl1pPr>
          </a:lstStyle>
          <a:p>
            <a:r>
              <a:rPr lang="en-US" smtClean="0"/>
              <a:t>Click to edit Master title style</a:t>
            </a:r>
            <a:endParaRPr dirty="0" lang="en-US"/>
          </a:p>
        </p:txBody>
      </p:sp>
      <p:sp>
        <p:nvSpPr>
          <p:cNvPr id="1048672" name="Picture Placeholder 2"/>
          <p:cNvSpPr>
            <a:spLocks noChangeAspect="1" noGrp="1"/>
          </p:cNvSpPr>
          <p:nvPr>
            <p:ph type="pic" idx="1"/>
          </p:nvPr>
        </p:nvSpPr>
        <p:spPr>
          <a:xfrm>
            <a:off x="5532120" y="0"/>
            <a:ext cx="6659880" cy="6857999"/>
          </a:xfrm>
        </p:spPr>
        <p:txBody>
          <a:bodyPr anchor="t">
            <a:normAutofit/>
          </a:bodyPr>
          <a:lstStyle>
            <a:lvl1pPr indent="0" marL="0">
              <a:buNone/>
              <a:defRPr sz="2000"/>
            </a:lvl1pPr>
            <a:lvl2pPr indent="0" marL="457200">
              <a:buNone/>
              <a:defRPr sz="20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dirty="0" lang="en-US"/>
          </a:p>
        </p:txBody>
      </p:sp>
      <p:sp>
        <p:nvSpPr>
          <p:cNvPr id="1048673" name="Text Placeholder 3"/>
          <p:cNvSpPr>
            <a:spLocks noGrp="1"/>
          </p:cNvSpPr>
          <p:nvPr>
            <p:ph type="body" sz="half" idx="2"/>
          </p:nvPr>
        </p:nvSpPr>
        <p:spPr>
          <a:xfrm>
            <a:off x="723900" y="2855968"/>
            <a:ext cx="3855720" cy="3011432"/>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74"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dirty="0" lang="en-US"/>
              <a:t>4/29/2020</a:t>
            </a:fld>
            <a:endParaRPr dirty="0" lang="en-US"/>
          </a:p>
        </p:txBody>
      </p:sp>
      <p:sp>
        <p:nvSpPr>
          <p:cNvPr id="1048675"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dirty="0" lang="en-US"/>
          </a:p>
        </p:txBody>
      </p:sp>
      <p:sp>
        <p:nvSpPr>
          <p:cNvPr id="1048676"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dirty="0" lang="en-US"/>
              <a:t>‹#›</a:t>
            </a:fld>
            <a:endParaRPr dirty="0" lang="en-US"/>
          </a:p>
        </p:txBody>
      </p:sp>
      <p:sp>
        <p:nvSpPr>
          <p:cNvPr id="1048677"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p:bgPr>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1371600" y="685800"/>
            <a:ext cx="9601200" cy="1485900"/>
          </a:xfrm>
          <a:prstGeom prst="rect"/>
        </p:spPr>
        <p:txBody>
          <a:bodyPr anchor="t" bIns="45720" lIns="91440" rIns="91440" rtlCol="0" tIns="45720" vert="horz">
            <a:normAutofit/>
          </a:bodyPr>
          <a:p>
            <a:r>
              <a:rPr lang="en-US" smtClean="0"/>
              <a:t>Click to edit Master title style</a:t>
            </a:r>
            <a:endParaRPr dirty="0" lang="en-US"/>
          </a:p>
        </p:txBody>
      </p:sp>
      <p:sp>
        <p:nvSpPr>
          <p:cNvPr id="1048577" name="Text Placeholder 2"/>
          <p:cNvSpPr>
            <a:spLocks noGrp="1"/>
          </p:cNvSpPr>
          <p:nvPr>
            <p:ph type="body" idx="1"/>
          </p:nvPr>
        </p:nvSpPr>
        <p:spPr>
          <a:xfrm>
            <a:off x="1371600" y="2286000"/>
            <a:ext cx="9601200" cy="35814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78" name="Date Placeholder 3"/>
          <p:cNvSpPr>
            <a:spLocks noGrp="1"/>
          </p:cNvSpPr>
          <p:nvPr>
            <p:ph type="dt" sz="half" idx="2"/>
          </p:nvPr>
        </p:nvSpPr>
        <p:spPr>
          <a:xfrm>
            <a:off x="1390650" y="6453386"/>
            <a:ext cx="1204572" cy="404614"/>
          </a:xfrm>
          <a:prstGeom prst="rect"/>
        </p:spPr>
        <p:txBody>
          <a:bodyPr anchor="ctr" bIns="45720" lIns="91440" rIns="91440" rtlCol="0" tIns="45720" vert="horz"/>
          <a:lstStyle>
            <a:lvl1pPr algn="l">
              <a:defRPr baseline="0" sz="1200">
                <a:solidFill>
                  <a:schemeClr val="tx2"/>
                </a:solidFill>
              </a:defRPr>
            </a:lvl1pPr>
          </a:lstStyle>
          <a:p>
            <a:fld id="{87DE6118-2437-4B30-8E3C-4D2BE6020583}" type="datetimeFigureOut">
              <a:rPr dirty="0" lang="en-US"/>
              <a:t>4/29/2020</a:t>
            </a:fld>
            <a:endParaRPr dirty="0" lang="en-US"/>
          </a:p>
        </p:txBody>
      </p:sp>
      <p:sp>
        <p:nvSpPr>
          <p:cNvPr id="1048579" name="Footer Placeholder 4"/>
          <p:cNvSpPr>
            <a:spLocks noGrp="1"/>
          </p:cNvSpPr>
          <p:nvPr>
            <p:ph type="ftr" sz="quarter" idx="3"/>
          </p:nvPr>
        </p:nvSpPr>
        <p:spPr>
          <a:xfrm>
            <a:off x="2893564" y="6453386"/>
            <a:ext cx="6280830" cy="404614"/>
          </a:xfrm>
          <a:prstGeom prst="rect"/>
        </p:spPr>
        <p:txBody>
          <a:bodyPr anchor="ctr" bIns="45720" lIns="91440" rIns="91440" rtlCol="0" tIns="45720" vert="horz"/>
          <a:lstStyle>
            <a:lvl1pPr algn="l">
              <a:defRPr baseline="0" sz="1200">
                <a:solidFill>
                  <a:schemeClr val="tx2"/>
                </a:solidFill>
              </a:defRPr>
            </a:lvl1pPr>
          </a:lstStyle>
          <a:p>
            <a:endParaRPr dirty="0" lang="en-US"/>
          </a:p>
        </p:txBody>
      </p:sp>
      <p:sp>
        <p:nvSpPr>
          <p:cNvPr id="1048580" name="Slide Number Placeholder 5"/>
          <p:cNvSpPr>
            <a:spLocks noGrp="1"/>
          </p:cNvSpPr>
          <p:nvPr>
            <p:ph type="sldNum" sz="quarter" idx="4"/>
          </p:nvPr>
        </p:nvSpPr>
        <p:spPr>
          <a:xfrm>
            <a:off x="9472736" y="6453386"/>
            <a:ext cx="1596292" cy="404614"/>
          </a:xfrm>
          <a:prstGeom prst="rect"/>
        </p:spPr>
        <p:txBody>
          <a:bodyPr anchor="ctr" bIns="45720" lIns="91440" rIns="91440" rtlCol="0" tIns="45720" vert="horz"/>
          <a:lstStyle>
            <a:lvl1pPr algn="r">
              <a:defRPr baseline="0" sz="1200">
                <a:solidFill>
                  <a:schemeClr val="tx2"/>
                </a:solidFill>
              </a:defRPr>
            </a:lvl1pPr>
          </a:lstStyle>
          <a:p>
            <a:fld id="{69E57DC2-970A-4B3E-BB1C-7A09969E49DF}" type="slidenum">
              <a:rPr dirty="0" lang="en-US"/>
              <a:t>‹#›</a:t>
            </a:fld>
            <a:endParaRPr dirty="0" lang="en-US"/>
          </a:p>
        </p:txBody>
      </p:sp>
      <p:sp>
        <p:nvSpPr>
          <p:cNvPr id="1048581" name="Rectangle 8" title="Side bar"/>
          <p:cNvSpPr/>
          <p:nvPr/>
        </p:nvSpPr>
        <p:spPr>
          <a:xfrm>
            <a:off x="478095"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89000"/>
        </a:lnSpc>
        <a:spcBef>
          <a:spcPct val="0"/>
        </a:spcBef>
        <a:buNone/>
        <a:defRPr baseline="0" sz="4400" kern="1200">
          <a:solidFill>
            <a:schemeClr val="tx2"/>
          </a:solidFill>
          <a:latin typeface="+mj-lt"/>
          <a:ea typeface="+mj-ea"/>
          <a:cs typeface="+mj-cs"/>
        </a:defRPr>
      </a:lvl1pPr>
    </p:titleStyle>
    <p:bodyStyle>
      <a:lvl1pPr algn="l" defTabSz="914400" eaLnBrk="1" hangingPunct="1" indent="-384048" latinLnBrk="0" marL="384048" rtl="0">
        <a:lnSpc>
          <a:spcPct val="94000"/>
        </a:lnSpc>
        <a:spcBef>
          <a:spcPts val="1000"/>
        </a:spcBef>
        <a:spcAft>
          <a:spcPts val="200"/>
        </a:spcAft>
        <a:buFont typeface="Franklin Gothic Book" panose="020B0503020102020204" pitchFamily="34" charset="0"/>
        <a:buChar char="■"/>
        <a:defRPr baseline="0" sz="2000" kern="1200">
          <a:solidFill>
            <a:schemeClr val="tx2"/>
          </a:solidFill>
          <a:latin typeface="+mn-lt"/>
          <a:ea typeface="+mn-ea"/>
          <a:cs typeface="+mn-cs"/>
        </a:defRPr>
      </a:lvl1pPr>
      <a:lvl2pPr algn="l" defTabSz="914400" eaLnBrk="1" hangingPunct="1" indent="-384048" latinLnBrk="0" marL="914400" rtl="0">
        <a:lnSpc>
          <a:spcPct val="94000"/>
        </a:lnSpc>
        <a:spcBef>
          <a:spcPts val="500"/>
        </a:spcBef>
        <a:spcAft>
          <a:spcPts val="200"/>
        </a:spcAft>
        <a:buFont typeface="Franklin Gothic Book" panose="020B0503020102020204" pitchFamily="34" charset="0"/>
        <a:buChar char="–"/>
        <a:defRPr baseline="0" sz="2000" i="1" kern="1200">
          <a:solidFill>
            <a:schemeClr val="tx2"/>
          </a:solidFill>
          <a:latin typeface="+mn-lt"/>
          <a:ea typeface="+mn-ea"/>
          <a:cs typeface="+mn-cs"/>
        </a:defRPr>
      </a:lvl2pPr>
      <a:lvl3pPr algn="l" defTabSz="914400" eaLnBrk="1" hangingPunct="1" indent="-384048" latinLnBrk="0" marL="1371600" rtl="0">
        <a:lnSpc>
          <a:spcPct val="94000"/>
        </a:lnSpc>
        <a:spcBef>
          <a:spcPts val="500"/>
        </a:spcBef>
        <a:spcAft>
          <a:spcPts val="200"/>
        </a:spcAft>
        <a:buFont typeface="Franklin Gothic Book" panose="020B0503020102020204" pitchFamily="34" charset="0"/>
        <a:buChar char="■"/>
        <a:defRPr baseline="0" sz="1800" kern="1200">
          <a:solidFill>
            <a:schemeClr val="tx2"/>
          </a:solidFill>
          <a:latin typeface="+mn-lt"/>
          <a:ea typeface="+mn-ea"/>
          <a:cs typeface="+mn-cs"/>
        </a:defRPr>
      </a:lvl3pPr>
      <a:lvl4pPr algn="l" defTabSz="914400" eaLnBrk="1" hangingPunct="1" indent="-384048" latinLnBrk="0" marL="1828800" rtl="0">
        <a:lnSpc>
          <a:spcPct val="94000"/>
        </a:lnSpc>
        <a:spcBef>
          <a:spcPts val="500"/>
        </a:spcBef>
        <a:spcAft>
          <a:spcPts val="200"/>
        </a:spcAft>
        <a:buFont typeface="Franklin Gothic Book" panose="020B0503020102020204" pitchFamily="34" charset="0"/>
        <a:buChar char="–"/>
        <a:defRPr baseline="0" sz="1800" i="1" kern="1200">
          <a:solidFill>
            <a:schemeClr val="tx2"/>
          </a:solidFill>
          <a:latin typeface="+mn-lt"/>
          <a:ea typeface="+mn-ea"/>
          <a:cs typeface="+mn-cs"/>
        </a:defRPr>
      </a:lvl4pPr>
      <a:lvl5pPr algn="l" defTabSz="914400" eaLnBrk="1" hangingPunct="1" indent="-384048" latinLnBrk="0" marL="2286000" rtl="0">
        <a:lnSpc>
          <a:spcPct val="94000"/>
        </a:lnSpc>
        <a:spcBef>
          <a:spcPts val="500"/>
        </a:spcBef>
        <a:spcAft>
          <a:spcPts val="200"/>
        </a:spcAft>
        <a:buFont typeface="Franklin Gothic Book" panose="020B0503020102020204" pitchFamily="34" charset="0"/>
        <a:buChar char="■"/>
        <a:defRPr baseline="0" sz="1600" kern="1200">
          <a:solidFill>
            <a:schemeClr val="tx2"/>
          </a:solidFill>
          <a:latin typeface="+mn-lt"/>
          <a:ea typeface="+mn-ea"/>
          <a:cs typeface="+mn-cs"/>
        </a:defRPr>
      </a:lvl5pPr>
      <a:lvl6pPr algn="l" defTabSz="914400" eaLnBrk="1" hangingPunct="1" indent="-384048" latinLnBrk="0" marL="2743200" rtl="0">
        <a:lnSpc>
          <a:spcPct val="94000"/>
        </a:lnSpc>
        <a:spcBef>
          <a:spcPts val="500"/>
        </a:spcBef>
        <a:spcAft>
          <a:spcPts val="200"/>
        </a:spcAft>
        <a:buFont typeface="Franklin Gothic Book" panose="020B0503020102020204" pitchFamily="34" charset="0"/>
        <a:buChar char="–"/>
        <a:defRPr baseline="0" sz="1600" i="1" kern="1200">
          <a:solidFill>
            <a:schemeClr val="tx2"/>
          </a:solidFill>
          <a:latin typeface="+mn-lt"/>
          <a:ea typeface="+mn-ea"/>
          <a:cs typeface="+mn-cs"/>
        </a:defRPr>
      </a:lvl6pPr>
      <a:lvl7pPr algn="l" defTabSz="914400" eaLnBrk="1" hangingPunct="1" indent="-384048" latinLnBrk="0" marL="32004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7pPr>
      <a:lvl8pPr algn="l" defTabSz="914400" eaLnBrk="1" hangingPunct="1" indent="-384048" latinLnBrk="0" marL="3657600" rtl="0">
        <a:lnSpc>
          <a:spcPct val="94000"/>
        </a:lnSpc>
        <a:spcBef>
          <a:spcPts val="500"/>
        </a:spcBef>
        <a:spcAft>
          <a:spcPts val="200"/>
        </a:spcAft>
        <a:buFont typeface="Franklin Gothic Book" panose="020B0503020102020204" pitchFamily="34" charset="0"/>
        <a:buChar char="–"/>
        <a:defRPr baseline="0" sz="1400" i="1" kern="1200">
          <a:solidFill>
            <a:schemeClr val="tx2"/>
          </a:solidFill>
          <a:latin typeface="+mn-lt"/>
          <a:ea typeface="+mn-ea"/>
          <a:cs typeface="+mn-cs"/>
        </a:defRPr>
      </a:lvl8pPr>
      <a:lvl9pPr algn="l" defTabSz="914400" eaLnBrk="1" hangingPunct="1" indent="-384048" latinLnBrk="0" marL="41148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9" name="Title 1"/>
          <p:cNvSpPr>
            <a:spLocks noGrp="1"/>
          </p:cNvSpPr>
          <p:nvPr>
            <p:ph type="ctrTitle"/>
          </p:nvPr>
        </p:nvSpPr>
        <p:spPr>
          <a:xfrm>
            <a:off x="1348458" y="2446984"/>
            <a:ext cx="5747802" cy="988933"/>
          </a:xfrm>
        </p:spPr>
        <p:txBody>
          <a:bodyPr/>
          <a:p>
            <a:r>
              <a:rPr dirty="0" lang="en-US" smtClean="0">
                <a:latin typeface="Aharoni" panose="02010803020104030203" pitchFamily="2" charset="-79"/>
                <a:cs typeface="Aharoni" panose="02010803020104030203" pitchFamily="2" charset="-79"/>
              </a:rPr>
              <a:t>Chapter - 4</a:t>
            </a:r>
            <a:endParaRPr dirty="0" lang="en-US">
              <a:latin typeface="Aharoni" panose="02010803020104030203" pitchFamily="2" charset="-79"/>
              <a:cs typeface="Aharoni" panose="02010803020104030203" pitchFamily="2" charset="-79"/>
            </a:endParaRPr>
          </a:p>
        </p:txBody>
      </p:sp>
      <p:sp>
        <p:nvSpPr>
          <p:cNvPr id="1048590" name="Subtitle 2"/>
          <p:cNvSpPr>
            <a:spLocks noGrp="1"/>
          </p:cNvSpPr>
          <p:nvPr>
            <p:ph type="subTitle" idx="1"/>
          </p:nvPr>
        </p:nvSpPr>
        <p:spPr>
          <a:xfrm>
            <a:off x="3877640" y="3595671"/>
            <a:ext cx="6831673" cy="1086237"/>
          </a:xfrm>
          <a:ln w="38100">
            <a:solidFill>
              <a:schemeClr val="tx1"/>
            </a:solidFill>
          </a:ln>
        </p:spPr>
        <p:txBody>
          <a:bodyPr>
            <a:normAutofit/>
          </a:bodyPr>
          <a:p>
            <a:r>
              <a:rPr dirty="0" sz="4000" lang="en-US" smtClean="0">
                <a:latin typeface="Algerian" panose="04020705040A02060702" pitchFamily="82" charset="0"/>
              </a:rPr>
              <a:t>Economy of Bangladesh</a:t>
            </a:r>
            <a:endParaRPr dirty="0" sz="4000" lang="en-US">
              <a:latin typeface="Algerian" panose="04020705040A02060702" pitchFamily="82" charset="0"/>
            </a:endParaRPr>
          </a:p>
        </p:txBody>
      </p:sp>
      <p:sp>
        <p:nvSpPr>
          <p:cNvPr id="1048591" name="TextBox 3"/>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5" name="Title 1"/>
          <p:cNvSpPr>
            <a:spLocks noGrp="1"/>
          </p:cNvSpPr>
          <p:nvPr>
            <p:ph type="title"/>
          </p:nvPr>
        </p:nvSpPr>
        <p:spPr>
          <a:xfrm>
            <a:off x="1474631" y="0"/>
            <a:ext cx="9601200" cy="631065"/>
          </a:xfrm>
        </p:spPr>
        <p:txBody>
          <a:bodyPr>
            <a:normAutofit fontScale="90000"/>
          </a:bodyPr>
          <a:p>
            <a:pPr algn="ctr"/>
            <a:r>
              <a:rPr dirty="0" lang="en-US" smtClean="0">
                <a:latin typeface="Aharoni" panose="02010803020104030203" pitchFamily="2" charset="-79"/>
                <a:cs typeface="Aharoni" panose="02010803020104030203" pitchFamily="2" charset="-79"/>
              </a:rPr>
              <a:t>Quick Test - 1</a:t>
            </a:r>
            <a:endParaRPr dirty="0" lang="en-US">
              <a:latin typeface="Aharoni" panose="02010803020104030203" pitchFamily="2" charset="-79"/>
              <a:cs typeface="Aharoni" panose="02010803020104030203" pitchFamily="2" charset="-79"/>
            </a:endParaRPr>
          </a:p>
        </p:txBody>
      </p:sp>
      <p:sp>
        <p:nvSpPr>
          <p:cNvPr id="1048626" name="Content Placeholder 2"/>
          <p:cNvSpPr>
            <a:spLocks noGrp="1"/>
          </p:cNvSpPr>
          <p:nvPr>
            <p:ph idx="1"/>
          </p:nvPr>
        </p:nvSpPr>
        <p:spPr>
          <a:xfrm>
            <a:off x="708338" y="785611"/>
            <a:ext cx="11483662" cy="6072389"/>
          </a:xfrm>
          <a:ln>
            <a:solidFill>
              <a:schemeClr val="tx1"/>
            </a:solidFill>
          </a:ln>
        </p:spPr>
        <p:txBody>
          <a:bodyPr>
            <a:normAutofit/>
          </a:bodyPr>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Read the following passage and answer question no. 1 and 2</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Mr. </a:t>
            </a:r>
            <a:r>
              <a:rPr dirty="0" lang="en-US" err="1">
                <a:ln>
                  <a:solidFill>
                    <a:sysClr lastClr="000000" val="windowText"/>
                  </a:solidFill>
                </a:ln>
                <a:latin typeface="Times New Roman" panose="02020603050405020304" pitchFamily="18" charset="0"/>
                <a:cs typeface="Times New Roman" panose="02020603050405020304" pitchFamily="18" charset="0"/>
              </a:rPr>
              <a:t>Lutfur</a:t>
            </a:r>
            <a:r>
              <a:rPr dirty="0" lang="en-US">
                <a:ln>
                  <a:solidFill>
                    <a:sysClr lastClr="000000" val="windowText"/>
                  </a:solidFill>
                </a:ln>
                <a:latin typeface="Times New Roman" panose="02020603050405020304" pitchFamily="18" charset="0"/>
                <a:cs typeface="Times New Roman" panose="02020603050405020304" pitchFamily="18" charset="0"/>
              </a:rPr>
              <a:t> is a rickshaw puller. His family runs with his income. His income is not under taxation.</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1. What kind of activity Mr. </a:t>
            </a:r>
            <a:r>
              <a:rPr dirty="0" lang="en-US" err="1">
                <a:ln>
                  <a:solidFill>
                    <a:sysClr lastClr="000000" val="windowText"/>
                  </a:solidFill>
                </a:ln>
                <a:latin typeface="Times New Roman" panose="02020603050405020304" pitchFamily="18" charset="0"/>
                <a:cs typeface="Times New Roman" panose="02020603050405020304" pitchFamily="18" charset="0"/>
              </a:rPr>
              <a:t>Lutfur</a:t>
            </a:r>
            <a:r>
              <a:rPr dirty="0" lang="en-US">
                <a:ln>
                  <a:solidFill>
                    <a:sysClr lastClr="000000" val="windowText"/>
                  </a:solidFill>
                </a:ln>
                <a:latin typeface="Times New Roman" panose="02020603050405020304" pitchFamily="18" charset="0"/>
                <a:cs typeface="Times New Roman" panose="02020603050405020304" pitchFamily="18" charset="0"/>
              </a:rPr>
              <a:t> is doing?</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a. formal				</a:t>
            </a:r>
            <a:r>
              <a:rPr dirty="0" lang="en-US" smtClean="0">
                <a:ln>
                  <a:solidFill>
                    <a:sysClr lastClr="000000" val="windowText"/>
                  </a:solidFill>
                </a:ln>
                <a:latin typeface="Times New Roman" panose="02020603050405020304" pitchFamily="18" charset="0"/>
                <a:cs typeface="Times New Roman" panose="02020603050405020304" pitchFamily="18" charset="0"/>
              </a:rPr>
              <a:t>	b. informal </a:t>
            </a:r>
            <a:endParaRPr dirty="0" lang="en-US">
              <a:ln>
                <a:solidFill>
                  <a:sysClr lastClr="000000" val="windowText"/>
                </a:solidFill>
              </a:ln>
              <a:latin typeface="Times New Roman" panose="02020603050405020304" pitchFamily="18" charset="0"/>
              <a:cs typeface="Times New Roman" panose="02020603050405020304" pitchFamily="18" charset="0"/>
            </a:endParaRP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c. governmental service			</a:t>
            </a:r>
            <a:r>
              <a:rPr dirty="0" lang="en-US" smtClean="0">
                <a:ln>
                  <a:solidFill>
                    <a:sysClr lastClr="000000" val="windowText"/>
                  </a:solidFill>
                </a:ln>
                <a:latin typeface="Times New Roman" panose="02020603050405020304" pitchFamily="18" charset="0"/>
                <a:cs typeface="Times New Roman" panose="02020603050405020304" pitchFamily="18" charset="0"/>
              </a:rPr>
              <a:t>	d</a:t>
            </a:r>
            <a:r>
              <a:rPr dirty="0" lang="en-US">
                <a:ln>
                  <a:solidFill>
                    <a:sysClr lastClr="000000" val="windowText"/>
                  </a:solidFill>
                </a:ln>
                <a:latin typeface="Times New Roman" panose="02020603050405020304" pitchFamily="18" charset="0"/>
                <a:cs typeface="Times New Roman" panose="02020603050405020304" pitchFamily="18" charset="0"/>
              </a:rPr>
              <a:t>. </a:t>
            </a:r>
            <a:r>
              <a:rPr dirty="0" lang="en-US" smtClean="0">
                <a:ln>
                  <a:solidFill>
                    <a:sysClr lastClr="000000" val="windowText"/>
                  </a:solidFill>
                </a:ln>
                <a:latin typeface="Times New Roman" panose="02020603050405020304" pitchFamily="18" charset="0"/>
                <a:cs typeface="Times New Roman" panose="02020603050405020304" pitchFamily="18" charset="0"/>
              </a:rPr>
              <a:t>household</a:t>
            </a:r>
            <a:endParaRPr dirty="0" lang="en-US">
              <a:ln>
                <a:solidFill>
                  <a:sysClr lastClr="000000" val="windowText"/>
                </a:solidFill>
              </a:ln>
              <a:latin typeface="Times New Roman" panose="02020603050405020304" pitchFamily="18" charset="0"/>
              <a:cs typeface="Times New Roman" panose="02020603050405020304" pitchFamily="18" charset="0"/>
            </a:endParaRPr>
          </a:p>
          <a:p>
            <a:pPr indent="0" marL="0">
              <a:buNone/>
            </a:pPr>
            <a:endParaRPr dirty="0" lang="en-US" smtClean="0">
              <a:ln>
                <a:solidFill>
                  <a:sysClr lastClr="000000" val="windowText"/>
                </a:solidFill>
              </a:ln>
              <a:latin typeface="Times New Roman" panose="02020603050405020304" pitchFamily="18" charset="0"/>
              <a:cs typeface="Times New Roman" panose="02020603050405020304" pitchFamily="18" charset="0"/>
            </a:endParaRPr>
          </a:p>
          <a:p>
            <a:pPr indent="0" marL="0">
              <a:buNone/>
            </a:pPr>
            <a:r>
              <a:rPr dirty="0" lang="en-US" smtClean="0">
                <a:ln>
                  <a:solidFill>
                    <a:sysClr lastClr="000000" val="windowText"/>
                  </a:solidFill>
                </a:ln>
                <a:latin typeface="Times New Roman" panose="02020603050405020304" pitchFamily="18" charset="0"/>
                <a:cs typeface="Times New Roman" panose="02020603050405020304" pitchFamily="18" charset="0"/>
              </a:rPr>
              <a:t>2</a:t>
            </a:r>
            <a:r>
              <a:rPr dirty="0" lang="en-US">
                <a:ln>
                  <a:solidFill>
                    <a:sysClr lastClr="000000" val="windowText"/>
                  </a:solidFill>
                </a:ln>
                <a:latin typeface="Times New Roman" panose="02020603050405020304" pitchFamily="18" charset="0"/>
                <a:cs typeface="Times New Roman" panose="02020603050405020304" pitchFamily="18" charset="0"/>
              </a:rPr>
              <a:t>. The above mentioned activity -</a:t>
            </a:r>
          </a:p>
          <a:p>
            <a:pPr indent="0" marL="0">
              <a:buNone/>
            </a:pPr>
            <a:r>
              <a:rPr dirty="0" lang="en-US" err="1">
                <a:ln>
                  <a:solidFill>
                    <a:sysClr lastClr="000000" val="windowText"/>
                  </a:solidFill>
                </a:ln>
                <a:latin typeface="Times New Roman" panose="02020603050405020304" pitchFamily="18" charset="0"/>
                <a:cs typeface="Times New Roman" panose="02020603050405020304" pitchFamily="18" charset="0"/>
              </a:rPr>
              <a:t>i</a:t>
            </a:r>
            <a:r>
              <a:rPr dirty="0" lang="en-US">
                <a:ln>
                  <a:solidFill>
                    <a:sysClr lastClr="000000" val="windowText"/>
                  </a:solidFill>
                </a:ln>
                <a:latin typeface="Times New Roman" panose="02020603050405020304" pitchFamily="18" charset="0"/>
                <a:cs typeface="Times New Roman" panose="02020603050405020304" pitchFamily="18" charset="0"/>
              </a:rPr>
              <a:t>. fulfilled the demand of the family                         </a:t>
            </a:r>
            <a:r>
              <a:rPr dirty="0" lang="en-US" smtClean="0">
                <a:ln>
                  <a:solidFill>
                    <a:sysClr lastClr="000000" val="windowText"/>
                  </a:solidFill>
                </a:ln>
                <a:latin typeface="Times New Roman" panose="02020603050405020304" pitchFamily="18" charset="0"/>
                <a:cs typeface="Times New Roman" panose="02020603050405020304" pitchFamily="18" charset="0"/>
              </a:rPr>
              <a:t>	ii</a:t>
            </a:r>
            <a:r>
              <a:rPr dirty="0" lang="en-US">
                <a:ln>
                  <a:solidFill>
                    <a:sysClr lastClr="000000" val="windowText"/>
                  </a:solidFill>
                </a:ln>
                <a:latin typeface="Times New Roman" panose="02020603050405020304" pitchFamily="18" charset="0"/>
                <a:cs typeface="Times New Roman" panose="02020603050405020304" pitchFamily="18" charset="0"/>
              </a:rPr>
              <a:t>. help the national economy</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iii. do not need to give the tax</a:t>
            </a:r>
          </a:p>
          <a:p>
            <a:pPr indent="0" marL="0">
              <a:buNone/>
            </a:pPr>
            <a:endParaRPr dirty="0" lang="en-US" smtClean="0">
              <a:ln>
                <a:solidFill>
                  <a:sysClr lastClr="000000" val="windowText"/>
                </a:solidFill>
              </a:ln>
              <a:latin typeface="Times New Roman" panose="02020603050405020304" pitchFamily="18" charset="0"/>
              <a:cs typeface="Times New Roman" panose="02020603050405020304" pitchFamily="18" charset="0"/>
            </a:endParaRPr>
          </a:p>
          <a:p>
            <a:pPr indent="0" marL="0">
              <a:buNone/>
            </a:pPr>
            <a:r>
              <a:rPr dirty="0" lang="en-US" smtClean="0">
                <a:ln>
                  <a:solidFill>
                    <a:sysClr lastClr="000000" val="windowText"/>
                  </a:solidFill>
                </a:ln>
                <a:latin typeface="Times New Roman" panose="02020603050405020304" pitchFamily="18" charset="0"/>
                <a:cs typeface="Times New Roman" panose="02020603050405020304" pitchFamily="18" charset="0"/>
              </a:rPr>
              <a:t>Which </a:t>
            </a:r>
            <a:r>
              <a:rPr dirty="0" lang="en-US">
                <a:ln>
                  <a:solidFill>
                    <a:sysClr lastClr="000000" val="windowText"/>
                  </a:solidFill>
                </a:ln>
                <a:latin typeface="Times New Roman" panose="02020603050405020304" pitchFamily="18" charset="0"/>
                <a:cs typeface="Times New Roman" panose="02020603050405020304" pitchFamily="18" charset="0"/>
              </a:rPr>
              <a:t>of the following is correct?</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a. </a:t>
            </a:r>
            <a:r>
              <a:rPr dirty="0" lang="en-US" err="1">
                <a:ln>
                  <a:solidFill>
                    <a:sysClr lastClr="000000" val="windowText"/>
                  </a:solidFill>
                </a:ln>
                <a:latin typeface="Times New Roman" panose="02020603050405020304" pitchFamily="18" charset="0"/>
                <a:cs typeface="Times New Roman" panose="02020603050405020304" pitchFamily="18" charset="0"/>
              </a:rPr>
              <a:t>i</a:t>
            </a:r>
            <a:r>
              <a:rPr dirty="0" lang="en-US">
                <a:ln>
                  <a:solidFill>
                    <a:sysClr lastClr="000000" val="windowText"/>
                  </a:solidFill>
                </a:ln>
                <a:latin typeface="Times New Roman" panose="02020603050405020304" pitchFamily="18" charset="0"/>
                <a:cs typeface="Times New Roman" panose="02020603050405020304" pitchFamily="18" charset="0"/>
              </a:rPr>
              <a:t> &amp; ii					b. </a:t>
            </a:r>
            <a:r>
              <a:rPr dirty="0" lang="en-US" err="1">
                <a:ln>
                  <a:solidFill>
                    <a:sysClr lastClr="000000" val="windowText"/>
                  </a:solidFill>
                </a:ln>
                <a:latin typeface="Times New Roman" panose="02020603050405020304" pitchFamily="18" charset="0"/>
                <a:cs typeface="Times New Roman" panose="02020603050405020304" pitchFamily="18" charset="0"/>
              </a:rPr>
              <a:t>i</a:t>
            </a:r>
            <a:r>
              <a:rPr dirty="0" lang="en-US">
                <a:ln>
                  <a:solidFill>
                    <a:sysClr lastClr="000000" val="windowText"/>
                  </a:solidFill>
                </a:ln>
                <a:latin typeface="Times New Roman" panose="02020603050405020304" pitchFamily="18" charset="0"/>
                <a:cs typeface="Times New Roman" panose="02020603050405020304" pitchFamily="18" charset="0"/>
              </a:rPr>
              <a:t> &amp; iii</a:t>
            </a:r>
          </a:p>
          <a:p>
            <a:pPr indent="0" marL="0">
              <a:buNone/>
            </a:pPr>
            <a:r>
              <a:rPr dirty="0" lang="en-US">
                <a:ln>
                  <a:solidFill>
                    <a:sysClr lastClr="000000" val="windowText"/>
                  </a:solidFill>
                </a:ln>
                <a:latin typeface="Times New Roman" panose="02020603050405020304" pitchFamily="18" charset="0"/>
                <a:cs typeface="Times New Roman" panose="02020603050405020304" pitchFamily="18" charset="0"/>
              </a:rPr>
              <a:t>c. ii &amp; iii					d. </a:t>
            </a:r>
            <a:r>
              <a:rPr dirty="0" lang="en-US" err="1">
                <a:ln>
                  <a:solidFill>
                    <a:sysClr lastClr="000000" val="windowText"/>
                  </a:solidFill>
                </a:ln>
                <a:latin typeface="Times New Roman" panose="02020603050405020304" pitchFamily="18" charset="0"/>
                <a:cs typeface="Times New Roman" panose="02020603050405020304" pitchFamily="18" charset="0"/>
              </a:rPr>
              <a:t>i</a:t>
            </a:r>
            <a:r>
              <a:rPr dirty="0" lang="en-US">
                <a:ln>
                  <a:solidFill>
                    <a:sysClr lastClr="000000" val="windowText"/>
                  </a:solidFill>
                </a:ln>
                <a:latin typeface="Times New Roman" panose="02020603050405020304" pitchFamily="18" charset="0"/>
                <a:cs typeface="Times New Roman" panose="02020603050405020304" pitchFamily="18" charset="0"/>
              </a:rPr>
              <a:t>, ii &amp; iii</a:t>
            </a:r>
          </a:p>
        </p:txBody>
      </p:sp>
      <p:sp>
        <p:nvSpPr>
          <p:cNvPr id="1048627" name="TextBox 3"/>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58" name="Title 1"/>
          <p:cNvSpPr>
            <a:spLocks noGrp="1"/>
          </p:cNvSpPr>
          <p:nvPr>
            <p:ph type="title"/>
          </p:nvPr>
        </p:nvSpPr>
        <p:spPr>
          <a:xfrm>
            <a:off x="2028423" y="685800"/>
            <a:ext cx="9601200" cy="1485900"/>
          </a:xfrm>
        </p:spPr>
        <p:txBody>
          <a:bodyPr>
            <a:normAutofit/>
          </a:bodyPr>
          <a:p>
            <a:pPr algn="ctr"/>
            <a:r>
              <a:rPr dirty="0" sz="4800" lang="en-US" smtClean="0">
                <a:latin typeface="Aharoni" panose="02010803020104030203" pitchFamily="2" charset="-79"/>
                <a:cs typeface="Aharoni" panose="02010803020104030203" pitchFamily="2" charset="-79"/>
              </a:rPr>
              <a:t>Thank you for attending the class</a:t>
            </a:r>
            <a:endParaRPr dirty="0" sz="4800" lang="en-US">
              <a:latin typeface="Aharoni" panose="02010803020104030203" pitchFamily="2" charset="-79"/>
              <a:cs typeface="Aharoni" panose="02010803020104030203" pitchFamily="2" charset="-79"/>
            </a:endParaRPr>
          </a:p>
        </p:txBody>
      </p:sp>
      <p:sp>
        <p:nvSpPr>
          <p:cNvPr id="1048659" name="Content Placeholder 2"/>
          <p:cNvSpPr>
            <a:spLocks noGrp="1"/>
          </p:cNvSpPr>
          <p:nvPr>
            <p:ph idx="1"/>
          </p:nvPr>
        </p:nvSpPr>
        <p:spPr>
          <a:xfrm>
            <a:off x="3058731" y="3129566"/>
            <a:ext cx="7489065" cy="2009104"/>
          </a:xfrm>
        </p:spPr>
        <p:txBody>
          <a:bodyPr>
            <a:prstTxWarp prst="textStop"/>
            <a:normAutofit/>
          </a:bodyPr>
          <a:p>
            <a:pPr algn="ctr" indent="0" marL="0">
              <a:buNone/>
            </a:pPr>
            <a:r>
              <a:rPr dirty="0" sz="4000" lang="en-US" smtClean="0">
                <a:ln>
                  <a:solidFill>
                    <a:sysClr lastClr="000000" val="windowText"/>
                  </a:solidFill>
                </a:ln>
                <a:solidFill>
                  <a:srgbClr val="00B050"/>
                </a:solidFill>
                <a:latin typeface="Times New Roman" panose="02020603050405020304" pitchFamily="18" charset="0"/>
                <a:cs typeface="Times New Roman" panose="02020603050405020304" pitchFamily="18" charset="0"/>
              </a:rPr>
              <a:t>Stay Safe, Stay at Home</a:t>
            </a:r>
            <a:endParaRPr dirty="0" sz="4000" lang="en-US">
              <a:ln>
                <a:solidFill>
                  <a:sysClr lastClr="000000" val="windowText"/>
                </a:solidFill>
              </a:ln>
              <a:solidFill>
                <a:srgbClr val="00B050"/>
              </a:solidFill>
              <a:latin typeface="Times New Roman" panose="02020603050405020304" pitchFamily="18" charset="0"/>
              <a:cs typeface="Times New Roman" panose="02020603050405020304" pitchFamily="18" charset="0"/>
            </a:endParaRPr>
          </a:p>
        </p:txBody>
      </p:sp>
      <p:sp>
        <p:nvSpPr>
          <p:cNvPr id="1048660" name="TextBox 3"/>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7" name="Title 1"/>
          <p:cNvSpPr>
            <a:spLocks noGrp="1"/>
          </p:cNvSpPr>
          <p:nvPr>
            <p:ph type="title"/>
          </p:nvPr>
        </p:nvSpPr>
        <p:spPr>
          <a:xfrm>
            <a:off x="1371600" y="16092"/>
            <a:ext cx="9601200" cy="666487"/>
          </a:xfrm>
        </p:spPr>
        <p:txBody>
          <a:bodyPr>
            <a:noAutofit/>
          </a:bodyPr>
          <a:p>
            <a:pPr algn="ctr"/>
            <a:r>
              <a:rPr b="1" dirty="0" lang="en-US">
                <a:latin typeface="Aharoni" panose="02010803020104030203" pitchFamily="2" charset="-79"/>
                <a:cs typeface="Aharoni" panose="02010803020104030203" pitchFamily="2" charset="-79"/>
              </a:rPr>
              <a:t>Topics </a:t>
            </a:r>
            <a:r>
              <a:rPr b="1" dirty="0" lang="en-US" smtClean="0">
                <a:latin typeface="Aharoni" panose="02010803020104030203" pitchFamily="2" charset="-79"/>
                <a:cs typeface="Aharoni" panose="02010803020104030203" pitchFamily="2" charset="-79"/>
              </a:rPr>
              <a:t>discussed </a:t>
            </a:r>
            <a:r>
              <a:rPr b="1" dirty="0" lang="en-US">
                <a:latin typeface="Aharoni" panose="02010803020104030203" pitchFamily="2" charset="-79"/>
                <a:cs typeface="Aharoni" panose="02010803020104030203" pitchFamily="2" charset="-79"/>
              </a:rPr>
              <a:t>in the </a:t>
            </a:r>
            <a:r>
              <a:rPr b="1" dirty="0" lang="en-US" smtClean="0">
                <a:latin typeface="Aharoni" panose="02010803020104030203" pitchFamily="2" charset="-79"/>
                <a:cs typeface="Aharoni" panose="02010803020104030203" pitchFamily="2" charset="-79"/>
              </a:rPr>
              <a:t>chapter</a:t>
            </a:r>
            <a:endParaRPr dirty="0" lang="en-US">
              <a:latin typeface="Aharoni" panose="02010803020104030203" pitchFamily="2" charset="-79"/>
              <a:cs typeface="Aharoni" panose="02010803020104030203" pitchFamily="2" charset="-79"/>
            </a:endParaRPr>
          </a:p>
        </p:txBody>
      </p:sp>
      <p:sp>
        <p:nvSpPr>
          <p:cNvPr id="1048598" name="Content Placeholder 2"/>
          <p:cNvSpPr>
            <a:spLocks noGrp="1"/>
          </p:cNvSpPr>
          <p:nvPr>
            <p:ph idx="1"/>
          </p:nvPr>
        </p:nvSpPr>
        <p:spPr>
          <a:xfrm>
            <a:off x="1159099" y="1120462"/>
            <a:ext cx="10380371" cy="4726545"/>
          </a:xfrm>
          <a:ln>
            <a:solidFill>
              <a:schemeClr val="tx1"/>
            </a:solidFill>
          </a:ln>
        </p:spPr>
        <p:txBody>
          <a:bodyPr>
            <a:noAutofit/>
          </a:bodyPr>
          <a:p>
            <a:pPr marL="0" marR="0">
              <a:lnSpc>
                <a:spcPct val="107000"/>
              </a:lnSpc>
              <a:spcBef>
                <a:spcPts val="0"/>
              </a:spcBef>
              <a:spcAft>
                <a:spcPts val="800"/>
              </a:spcAft>
            </a:pPr>
            <a:r>
              <a:rPr dirty="0" sz="3200" lang="en-US">
                <a:latin typeface="Times New Roman" panose="02020603050405020304" pitchFamily="18" charset="0"/>
                <a:ea typeface="Calibri" panose="020F0502020204030204" pitchFamily="34" charset="0"/>
                <a:cs typeface="Times New Roman" panose="02020603050405020304" pitchFamily="18" charset="0"/>
              </a:rPr>
              <a:t>The informal economic activities of villages and towns of Bangladesh</a:t>
            </a:r>
          </a:p>
          <a:p>
            <a:pPr marL="0" marR="0">
              <a:lnSpc>
                <a:spcPct val="107000"/>
              </a:lnSpc>
              <a:spcBef>
                <a:spcPts val="0"/>
              </a:spcBef>
              <a:spcAft>
                <a:spcPts val="800"/>
              </a:spcAft>
            </a:pPr>
            <a:r>
              <a:rPr dirty="0" sz="3200" lang="en-US">
                <a:latin typeface="Times New Roman" panose="02020603050405020304" pitchFamily="18" charset="0"/>
                <a:ea typeface="Calibri" panose="020F0502020204030204" pitchFamily="34" charset="0"/>
                <a:cs typeface="Times New Roman" panose="02020603050405020304" pitchFamily="18" charset="0"/>
              </a:rPr>
              <a:t>The contribution of different industries in the economy of Bangladesh</a:t>
            </a:r>
          </a:p>
          <a:p>
            <a:pPr marL="0" marR="0">
              <a:lnSpc>
                <a:spcPct val="107000"/>
              </a:lnSpc>
              <a:spcBef>
                <a:spcPts val="0"/>
              </a:spcBef>
              <a:spcAft>
                <a:spcPts val="800"/>
              </a:spcAft>
            </a:pPr>
            <a:r>
              <a:rPr dirty="0" sz="3200" lang="en-US" smtClean="0">
                <a:latin typeface="Times New Roman" panose="02020603050405020304" pitchFamily="18" charset="0"/>
                <a:ea typeface="Calibri" panose="020F0502020204030204" pitchFamily="34" charset="0"/>
                <a:cs typeface="Times New Roman" panose="02020603050405020304" pitchFamily="18" charset="0"/>
              </a:rPr>
              <a:t>The main </a:t>
            </a:r>
            <a:r>
              <a:rPr dirty="0" sz="3200" lang="en-US">
                <a:latin typeface="Times New Roman" panose="02020603050405020304" pitchFamily="18" charset="0"/>
                <a:ea typeface="Calibri" panose="020F0502020204030204" pitchFamily="34" charset="0"/>
                <a:cs typeface="Times New Roman" panose="02020603050405020304" pitchFamily="18" charset="0"/>
              </a:rPr>
              <a:t>export and import items of Bangladesh</a:t>
            </a:r>
          </a:p>
          <a:p>
            <a:pPr marL="0" marR="0">
              <a:lnSpc>
                <a:spcPct val="107000"/>
              </a:lnSpc>
              <a:spcBef>
                <a:spcPts val="0"/>
              </a:spcBef>
              <a:spcAft>
                <a:spcPts val="800"/>
              </a:spcAft>
            </a:pPr>
            <a:r>
              <a:rPr dirty="0" sz="3200" lang="en-US">
                <a:latin typeface="Times New Roman" panose="02020603050405020304" pitchFamily="18" charset="0"/>
                <a:ea typeface="Calibri" panose="020F0502020204030204" pitchFamily="34" charset="0"/>
                <a:cs typeface="Times New Roman" panose="02020603050405020304" pitchFamily="18" charset="0"/>
              </a:rPr>
              <a:t>The system of processing industries and agro-products of Bangladesh</a:t>
            </a:r>
          </a:p>
          <a:p>
            <a:pPr marL="0" marR="0">
              <a:lnSpc>
                <a:spcPct val="107000"/>
              </a:lnSpc>
              <a:spcBef>
                <a:spcPts val="0"/>
              </a:spcBef>
              <a:spcAft>
                <a:spcPts val="800"/>
              </a:spcAft>
            </a:pPr>
            <a:r>
              <a:rPr dirty="0" sz="3200" lang="en-US">
                <a:latin typeface="Times New Roman" panose="02020603050405020304" pitchFamily="18" charset="0"/>
                <a:ea typeface="Calibri" panose="020F0502020204030204" pitchFamily="34" charset="0"/>
                <a:cs typeface="Times New Roman" panose="02020603050405020304" pitchFamily="18" charset="0"/>
              </a:rPr>
              <a:t>Problems with the solution during agro-product processing</a:t>
            </a:r>
          </a:p>
          <a:p>
            <a:endParaRPr dirty="0" sz="3200" lang="en-US">
              <a:latin typeface="Times New Roman" panose="02020603050405020304" pitchFamily="18" charset="0"/>
              <a:cs typeface="Times New Roman" panose="02020603050405020304" pitchFamily="18" charset="0"/>
            </a:endParaRPr>
          </a:p>
        </p:txBody>
      </p:sp>
      <p:sp>
        <p:nvSpPr>
          <p:cNvPr id="1048599" name="TextBox 4"/>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0" name="Title 1"/>
          <p:cNvSpPr>
            <a:spLocks noGrp="1"/>
          </p:cNvSpPr>
          <p:nvPr>
            <p:ph type="title"/>
          </p:nvPr>
        </p:nvSpPr>
        <p:spPr>
          <a:xfrm>
            <a:off x="1371600" y="1188075"/>
            <a:ext cx="9601200" cy="640724"/>
          </a:xfrm>
        </p:spPr>
        <p:txBody>
          <a:bodyPr>
            <a:normAutofit fontScale="90000"/>
          </a:bodyPr>
          <a:p>
            <a:pPr algn="ctr"/>
            <a:r>
              <a:rPr b="1" dirty="0" lang="en-US">
                <a:latin typeface="Times New Roman" panose="02020603050405020304" pitchFamily="18" charset="0"/>
                <a:cs typeface="Times New Roman" panose="02020603050405020304" pitchFamily="18" charset="0"/>
              </a:rPr>
              <a:t>Lesson </a:t>
            </a:r>
            <a:r>
              <a:rPr b="1" dirty="0" lang="en-US" smtClean="0">
                <a:latin typeface="Times New Roman" panose="02020603050405020304" pitchFamily="18" charset="0"/>
                <a:cs typeface="Times New Roman" panose="02020603050405020304" pitchFamily="18" charset="0"/>
              </a:rPr>
              <a:t>- 1</a:t>
            </a:r>
            <a:r>
              <a:rPr dirty="0" lang="en-US">
                <a:latin typeface="Times New Roman" panose="02020603050405020304" pitchFamily="18" charset="0"/>
                <a:cs typeface="Times New Roman" panose="02020603050405020304" pitchFamily="18" charset="0"/>
              </a:rPr>
              <a:t/>
            </a:r>
            <a:br>
              <a:rPr dirty="0" lang="en-US">
                <a:latin typeface="Times New Roman" panose="02020603050405020304" pitchFamily="18" charset="0"/>
                <a:cs typeface="Times New Roman" panose="02020603050405020304" pitchFamily="18" charset="0"/>
              </a:rPr>
            </a:br>
            <a:endParaRPr dirty="0" lang="en-US">
              <a:latin typeface="Times New Roman" panose="02020603050405020304" pitchFamily="18" charset="0"/>
              <a:cs typeface="Times New Roman" panose="02020603050405020304" pitchFamily="18" charset="0"/>
            </a:endParaRPr>
          </a:p>
        </p:txBody>
      </p:sp>
      <p:sp>
        <p:nvSpPr>
          <p:cNvPr id="1048601" name="Content Placeholder 2"/>
          <p:cNvSpPr>
            <a:spLocks noGrp="1"/>
          </p:cNvSpPr>
          <p:nvPr>
            <p:ph idx="1"/>
          </p:nvPr>
        </p:nvSpPr>
        <p:spPr>
          <a:xfrm>
            <a:off x="1371600" y="2324636"/>
            <a:ext cx="9601200" cy="1732209"/>
          </a:xfrm>
        </p:spPr>
        <p:txBody>
          <a:bodyPr>
            <a:normAutofit/>
          </a:bodyPr>
          <a:p>
            <a:pPr algn="ctr" indent="0" marL="0">
              <a:buNone/>
            </a:pPr>
            <a:r>
              <a:rPr b="1" dirty="0" sz="4400" lang="en-US">
                <a:latin typeface="Aharoni" panose="02010803020104030203" pitchFamily="2" charset="-79"/>
                <a:cs typeface="Aharoni" panose="02010803020104030203" pitchFamily="2" charset="-79"/>
              </a:rPr>
              <a:t>Informal Economic Activities of Villages and Towns of Bangladesh</a:t>
            </a:r>
            <a:endParaRPr dirty="0" sz="4400" lang="en-US">
              <a:latin typeface="Aharoni" panose="02010803020104030203" pitchFamily="2" charset="-79"/>
              <a:cs typeface="Aharoni" panose="02010803020104030203" pitchFamily="2" charset="-79"/>
            </a:endParaRPr>
          </a:p>
        </p:txBody>
      </p:sp>
      <p:sp>
        <p:nvSpPr>
          <p:cNvPr id="1048602" name="TextBox 3"/>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graphicFrame>
        <p:nvGraphicFramePr>
          <p:cNvPr id="4194304" name="Content Placeholder 3"/>
          <p:cNvGraphicFramePr>
            <a:graphicFrameLocks noGrp="1"/>
          </p:cNvGraphicFramePr>
          <p:nvPr>
            <p:ph idx="1"/>
          </p:nvPr>
        </p:nvGraphicFramePr>
        <p:xfrm>
          <a:off x="914400" y="0"/>
          <a:ext cx="11277600" cy="6858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48603" name="TextBox 4"/>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04" name="Title 1"/>
          <p:cNvSpPr>
            <a:spLocks noGrp="1"/>
          </p:cNvSpPr>
          <p:nvPr>
            <p:ph type="title"/>
          </p:nvPr>
        </p:nvSpPr>
        <p:spPr>
          <a:xfrm>
            <a:off x="553792" y="16103"/>
            <a:ext cx="11638208" cy="769508"/>
          </a:xfrm>
        </p:spPr>
        <p:txBody>
          <a:bodyPr>
            <a:normAutofit/>
          </a:bodyPr>
          <a:p>
            <a:pPr algn="ctr"/>
            <a:r>
              <a:rPr b="1" dirty="0" sz="3600" lang="en-US">
                <a:latin typeface="Aharoni" panose="02010803020104030203" pitchFamily="2" charset="-79"/>
                <a:cs typeface="Aharoni" panose="02010803020104030203" pitchFamily="2" charset="-79"/>
              </a:rPr>
              <a:t>Informal Economic Activities of Villages/Rural </a:t>
            </a:r>
            <a:r>
              <a:rPr b="1" dirty="0" sz="3600" lang="en-US" smtClean="0">
                <a:latin typeface="Aharoni" panose="02010803020104030203" pitchFamily="2" charset="-79"/>
                <a:cs typeface="Aharoni" panose="02010803020104030203" pitchFamily="2" charset="-79"/>
              </a:rPr>
              <a:t>Areas</a:t>
            </a:r>
            <a:endParaRPr dirty="0" sz="3600" lang="en-US">
              <a:latin typeface="Aharoni" panose="02010803020104030203" pitchFamily="2" charset="-79"/>
              <a:cs typeface="Aharoni" panose="02010803020104030203" pitchFamily="2" charset="-79"/>
            </a:endParaRPr>
          </a:p>
        </p:txBody>
      </p:sp>
      <p:graphicFrame>
        <p:nvGraphicFramePr>
          <p:cNvPr id="4194305" name="Content Placeholder 3"/>
          <p:cNvGraphicFramePr>
            <a:graphicFrameLocks noGrp="1"/>
          </p:cNvGraphicFramePr>
          <p:nvPr>
            <p:ph idx="1"/>
          </p:nvPr>
        </p:nvGraphicFramePr>
        <p:xfrm>
          <a:off x="-25758" y="785611"/>
          <a:ext cx="12217758" cy="6072389"/>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48605" name="TextBox 4"/>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6" name="Title 1"/>
          <p:cNvSpPr>
            <a:spLocks noGrp="1"/>
          </p:cNvSpPr>
          <p:nvPr>
            <p:ph type="title"/>
          </p:nvPr>
        </p:nvSpPr>
        <p:spPr>
          <a:xfrm>
            <a:off x="553792" y="16103"/>
            <a:ext cx="11638208" cy="769508"/>
          </a:xfrm>
        </p:spPr>
        <p:txBody>
          <a:bodyPr>
            <a:noAutofit/>
          </a:bodyPr>
          <a:p>
            <a:pPr algn="ctr"/>
            <a:r>
              <a:rPr b="1" dirty="0" sz="3100" lang="en-US">
                <a:latin typeface="Aharoni" panose="02010803020104030203" pitchFamily="2" charset="-79"/>
                <a:cs typeface="Aharoni" panose="02010803020104030203" pitchFamily="2" charset="-79"/>
              </a:rPr>
              <a:t>Informal Economic Activities of Villages/Rural </a:t>
            </a:r>
            <a:r>
              <a:rPr b="1" dirty="0" sz="3100" lang="en-US" smtClean="0">
                <a:latin typeface="Aharoni" panose="02010803020104030203" pitchFamily="2" charset="-79"/>
                <a:cs typeface="Aharoni" panose="02010803020104030203" pitchFamily="2" charset="-79"/>
              </a:rPr>
              <a:t>Areas (Cont. …)</a:t>
            </a:r>
            <a:endParaRPr dirty="0" sz="3100" lang="en-US">
              <a:latin typeface="Aharoni" panose="02010803020104030203" pitchFamily="2" charset="-79"/>
              <a:cs typeface="Aharoni" panose="02010803020104030203" pitchFamily="2" charset="-79"/>
            </a:endParaRPr>
          </a:p>
        </p:txBody>
      </p:sp>
      <p:sp>
        <p:nvSpPr>
          <p:cNvPr id="1048607" name="Content Placeholder 5"/>
          <p:cNvSpPr>
            <a:spLocks noGrp="1"/>
          </p:cNvSpPr>
          <p:nvPr>
            <p:ph idx="1"/>
          </p:nvPr>
        </p:nvSpPr>
        <p:spPr>
          <a:xfrm>
            <a:off x="669700" y="682581"/>
            <a:ext cx="11522301" cy="6175420"/>
          </a:xfrm>
        </p:spPr>
        <p:txBody>
          <a:bodyPr>
            <a:normAutofit/>
          </a:bodyPr>
          <a:p>
            <a:pPr algn="just"/>
            <a:r>
              <a:rPr dirty="0" sz="2800" lang="en-US">
                <a:ln>
                  <a:solidFill>
                    <a:schemeClr val="tx1"/>
                  </a:solidFill>
                </a:ln>
                <a:latin typeface="Times New Roman" panose="02020603050405020304" pitchFamily="18" charset="0"/>
                <a:cs typeface="Times New Roman" panose="02020603050405020304" pitchFamily="18" charset="0"/>
              </a:rPr>
              <a:t>Informal economic activities –</a:t>
            </a:r>
          </a:p>
          <a:p>
            <a:pPr algn="just"/>
            <a:r>
              <a:rPr dirty="0" sz="2800" lang="en-US" smtClean="0">
                <a:ln>
                  <a:solidFill>
                    <a:schemeClr val="tx1"/>
                  </a:solidFill>
                </a:ln>
                <a:latin typeface="Times New Roman" panose="02020603050405020304" pitchFamily="18" charset="0"/>
                <a:cs typeface="Times New Roman" panose="02020603050405020304" pitchFamily="18" charset="0"/>
              </a:rPr>
              <a:t>Role</a:t>
            </a:r>
            <a:r>
              <a:rPr dirty="0" sz="2800" lang="en-US">
                <a:ln>
                  <a:solidFill>
                    <a:schemeClr val="tx1"/>
                  </a:solidFill>
                </a:ln>
                <a:latin typeface="Times New Roman" panose="02020603050405020304" pitchFamily="18" charset="0"/>
                <a:cs typeface="Times New Roman" panose="02020603050405020304" pitchFamily="18" charset="0"/>
              </a:rPr>
              <a:t>:  constitute the main role of the economy of Bangladesh</a:t>
            </a:r>
          </a:p>
          <a:p>
            <a:pPr algn="just"/>
            <a:r>
              <a:rPr dirty="0" sz="2800" lang="en-US" smtClean="0">
                <a:ln>
                  <a:solidFill>
                    <a:schemeClr val="tx1"/>
                  </a:solidFill>
                </a:ln>
                <a:latin typeface="Times New Roman" panose="02020603050405020304" pitchFamily="18" charset="0"/>
                <a:cs typeface="Times New Roman" panose="02020603050405020304" pitchFamily="18" charset="0"/>
              </a:rPr>
              <a:t>How</a:t>
            </a:r>
            <a:r>
              <a:rPr dirty="0" sz="2800" lang="en-US">
                <a:ln>
                  <a:solidFill>
                    <a:schemeClr val="tx1"/>
                  </a:solidFill>
                </a:ln>
                <a:latin typeface="Times New Roman" panose="02020603050405020304" pitchFamily="18" charset="0"/>
                <a:cs typeface="Times New Roman" panose="02020603050405020304" pitchFamily="18" charset="0"/>
              </a:rPr>
              <a:t>: </a:t>
            </a:r>
            <a:r>
              <a:rPr dirty="0" sz="2800" lang="en-US" smtClean="0">
                <a:ln>
                  <a:solidFill>
                    <a:schemeClr val="tx1"/>
                  </a:solidFill>
                </a:ln>
                <a:latin typeface="Times New Roman" panose="02020603050405020304" pitchFamily="18" charset="0"/>
                <a:cs typeface="Times New Roman" panose="02020603050405020304" pitchFamily="18" charset="0"/>
              </a:rPr>
              <a:t>Ex. : A </a:t>
            </a:r>
            <a:r>
              <a:rPr dirty="0" sz="2800" lang="en-US">
                <a:ln>
                  <a:solidFill>
                    <a:schemeClr val="tx1"/>
                  </a:solidFill>
                </a:ln>
                <a:latin typeface="Times New Roman" panose="02020603050405020304" pitchFamily="18" charset="0"/>
                <a:cs typeface="Times New Roman" panose="02020603050405020304" pitchFamily="18" charset="0"/>
              </a:rPr>
              <a:t>farmer and his family work in their field and produces crops. They do not get salary for their work. Also they are not only the persons who took the food. These crops/foods are supplied in the cities and whole country as well. So, basically a large portion of our food demand is fulfilled by their production. This way our farmer are contributing to the national economy.</a:t>
            </a:r>
          </a:p>
          <a:p>
            <a:pPr algn="just"/>
            <a:r>
              <a:rPr dirty="0" sz="2800" lang="en-US">
                <a:ln>
                  <a:solidFill>
                    <a:schemeClr val="tx1"/>
                  </a:solidFill>
                </a:ln>
                <a:latin typeface="Times New Roman" panose="02020603050405020304" pitchFamily="18" charset="0"/>
                <a:cs typeface="Times New Roman" panose="02020603050405020304" pitchFamily="18" charset="0"/>
              </a:rPr>
              <a:t>Likewise the works of blacksmiths (</a:t>
            </a:r>
            <a:r>
              <a:rPr dirty="0" sz="2400" lang="bn-IN">
                <a:ln>
                  <a:solidFill>
                    <a:schemeClr val="tx1"/>
                  </a:solidFill>
                </a:ln>
                <a:latin typeface="Times New Roman" panose="02020603050405020304" pitchFamily="18" charset="0"/>
              </a:rPr>
              <a:t>কামার</a:t>
            </a:r>
            <a:r>
              <a:rPr dirty="0" sz="2800" lang="bn-IN">
                <a:ln>
                  <a:solidFill>
                    <a:schemeClr val="tx1"/>
                  </a:solidFill>
                </a:ln>
                <a:latin typeface="Times New Roman" panose="02020603050405020304" pitchFamily="18" charset="0"/>
              </a:rPr>
              <a:t>) and potters (</a:t>
            </a:r>
            <a:r>
              <a:rPr dirty="0" sz="2400" lang="bn-IN">
                <a:ln>
                  <a:solidFill>
                    <a:schemeClr val="tx1"/>
                  </a:solidFill>
                </a:ln>
                <a:latin typeface="Times New Roman" panose="02020603050405020304" pitchFamily="18" charset="0"/>
              </a:rPr>
              <a:t>কুমার</a:t>
            </a:r>
            <a:r>
              <a:rPr dirty="0" sz="2800" lang="en-US">
                <a:ln>
                  <a:solidFill>
                    <a:schemeClr val="tx1"/>
                  </a:solidFill>
                </a:ln>
                <a:latin typeface="Times New Roman" panose="02020603050405020304" pitchFamily="18" charset="0"/>
                <a:cs typeface="Times New Roman" panose="02020603050405020304" pitchFamily="18" charset="0"/>
              </a:rPr>
              <a:t>), cottage industries, shops and other small business enterprises (</a:t>
            </a:r>
            <a:r>
              <a:rPr dirty="0" sz="2400" lang="bn-IN">
                <a:ln>
                  <a:solidFill>
                    <a:schemeClr val="tx1"/>
                  </a:solidFill>
                </a:ln>
                <a:latin typeface="Times New Roman" panose="02020603050405020304" pitchFamily="18" charset="0"/>
              </a:rPr>
              <a:t>উদ্যোগ</a:t>
            </a:r>
            <a:r>
              <a:rPr dirty="0" sz="2800" lang="en-US">
                <a:ln>
                  <a:solidFill>
                    <a:schemeClr val="tx1"/>
                  </a:solidFill>
                </a:ln>
                <a:latin typeface="Times New Roman" panose="02020603050405020304" pitchFamily="18" charset="0"/>
                <a:cs typeface="Times New Roman" panose="02020603050405020304" pitchFamily="18" charset="0"/>
              </a:rPr>
              <a:t>). </a:t>
            </a:r>
          </a:p>
          <a:p>
            <a:pPr algn="just"/>
            <a:r>
              <a:rPr dirty="0" sz="2800" lang="en-US">
                <a:ln>
                  <a:solidFill>
                    <a:schemeClr val="tx1"/>
                  </a:solidFill>
                </a:ln>
                <a:latin typeface="Times New Roman" panose="02020603050405020304" pitchFamily="18" charset="0"/>
                <a:cs typeface="Times New Roman" panose="02020603050405020304" pitchFamily="18" charset="0"/>
              </a:rPr>
              <a:t>Though modern technology is used in agriculture and other sectors, the informal activities playing a main role in our economy. </a:t>
            </a:r>
          </a:p>
          <a:p>
            <a:pPr algn="just"/>
            <a:endParaRPr dirty="0" sz="2800" lang="en-US">
              <a:ln>
                <a:solidFill>
                  <a:schemeClr val="tx1"/>
                </a:solidFill>
              </a:ln>
              <a:latin typeface="Times New Roman" panose="02020603050405020304" pitchFamily="18" charset="0"/>
              <a:cs typeface="Times New Roman" panose="02020603050405020304" pitchFamily="18" charset="0"/>
            </a:endParaRPr>
          </a:p>
        </p:txBody>
      </p:sp>
      <p:sp>
        <p:nvSpPr>
          <p:cNvPr id="1048608" name="TextBox 6"/>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9" name="Title 1"/>
          <p:cNvSpPr>
            <a:spLocks noGrp="1"/>
          </p:cNvSpPr>
          <p:nvPr>
            <p:ph type="title"/>
          </p:nvPr>
        </p:nvSpPr>
        <p:spPr>
          <a:xfrm>
            <a:off x="1371600" y="-22534"/>
            <a:ext cx="9601200" cy="602083"/>
          </a:xfrm>
        </p:spPr>
        <p:txBody>
          <a:bodyPr>
            <a:normAutofit/>
          </a:bodyPr>
          <a:p>
            <a:pPr algn="ctr"/>
            <a:r>
              <a:rPr b="1" dirty="0" sz="4000" lang="en-US">
                <a:latin typeface="Aharoni" panose="02010803020104030203" pitchFamily="2" charset="-79"/>
                <a:cs typeface="Aharoni" panose="02010803020104030203" pitchFamily="2" charset="-79"/>
              </a:rPr>
              <a:t>Informal Economic Activities of Towns</a:t>
            </a:r>
            <a:endParaRPr dirty="0" sz="4000" lang="en-US">
              <a:latin typeface="Aharoni" panose="02010803020104030203" pitchFamily="2" charset="-79"/>
              <a:cs typeface="Aharoni" panose="02010803020104030203" pitchFamily="2" charset="-79"/>
            </a:endParaRPr>
          </a:p>
        </p:txBody>
      </p:sp>
      <p:sp>
        <p:nvSpPr>
          <p:cNvPr id="1048610" name="Content Placeholder 2"/>
          <p:cNvSpPr>
            <a:spLocks noGrp="1"/>
          </p:cNvSpPr>
          <p:nvPr>
            <p:ph idx="1"/>
          </p:nvPr>
        </p:nvSpPr>
        <p:spPr>
          <a:xfrm>
            <a:off x="695459" y="837127"/>
            <a:ext cx="11496541" cy="5984521"/>
          </a:xfrm>
          <a:ln>
            <a:solidFill>
              <a:schemeClr val="tx1"/>
            </a:solidFill>
          </a:ln>
        </p:spPr>
        <p:txBody>
          <a:bodyPr>
            <a:noAutofit/>
          </a:bodyPr>
          <a:p>
            <a:r>
              <a:rPr dirty="0" sz="3600" lang="en-US" smtClean="0">
                <a:ln>
                  <a:solidFill>
                    <a:schemeClr val="tx1"/>
                  </a:solidFill>
                </a:ln>
                <a:latin typeface="Times New Roman" panose="02020603050405020304" pitchFamily="18" charset="0"/>
                <a:cs typeface="Times New Roman" panose="02020603050405020304" pitchFamily="18" charset="0"/>
              </a:rPr>
              <a:t>Urban </a:t>
            </a:r>
            <a:r>
              <a:rPr dirty="0" sz="3600" lang="en-US">
                <a:ln>
                  <a:solidFill>
                    <a:schemeClr val="tx1"/>
                  </a:solidFill>
                </a:ln>
                <a:latin typeface="Times New Roman" panose="02020603050405020304" pitchFamily="18" charset="0"/>
                <a:cs typeface="Times New Roman" panose="02020603050405020304" pitchFamily="18" charset="0"/>
              </a:rPr>
              <a:t>population made up of high, middle, low classes and destitute (</a:t>
            </a:r>
            <a:r>
              <a:rPr dirty="0" sz="2800" lang="bn-IN">
                <a:ln>
                  <a:solidFill>
                    <a:schemeClr val="tx1"/>
                  </a:solidFill>
                </a:ln>
                <a:latin typeface="Times New Roman" panose="02020603050405020304" pitchFamily="18" charset="0"/>
              </a:rPr>
              <a:t>নিঃস্ব, সর্বস্বান্ত</a:t>
            </a:r>
            <a:r>
              <a:rPr dirty="0" sz="3600" lang="en-US">
                <a:ln>
                  <a:solidFill>
                    <a:schemeClr val="tx1"/>
                  </a:solidFill>
                </a:ln>
                <a:latin typeface="Times New Roman" panose="02020603050405020304" pitchFamily="18" charset="0"/>
                <a:cs typeface="Times New Roman" panose="02020603050405020304" pitchFamily="18" charset="0"/>
              </a:rPr>
              <a:t>) people	</a:t>
            </a:r>
          </a:p>
          <a:p>
            <a:r>
              <a:rPr dirty="0" sz="3600" lang="en-US" smtClean="0">
                <a:ln>
                  <a:solidFill>
                    <a:schemeClr val="tx1"/>
                  </a:solidFill>
                </a:ln>
                <a:latin typeface="Times New Roman" panose="02020603050405020304" pitchFamily="18" charset="0"/>
                <a:cs typeface="Times New Roman" panose="02020603050405020304" pitchFamily="18" charset="0"/>
              </a:rPr>
              <a:t>Most </a:t>
            </a:r>
            <a:r>
              <a:rPr dirty="0" sz="3600" lang="en-US">
                <a:ln>
                  <a:solidFill>
                    <a:schemeClr val="tx1"/>
                  </a:solidFill>
                </a:ln>
                <a:latin typeface="Times New Roman" panose="02020603050405020304" pitchFamily="18" charset="0"/>
                <a:cs typeface="Times New Roman" panose="02020603050405020304" pitchFamily="18" charset="0"/>
              </a:rPr>
              <a:t>of </a:t>
            </a:r>
            <a:r>
              <a:rPr dirty="0" sz="3600" lang="en-US" smtClean="0">
                <a:ln>
                  <a:solidFill>
                    <a:schemeClr val="tx1"/>
                  </a:solidFill>
                </a:ln>
                <a:latin typeface="Times New Roman" panose="02020603050405020304" pitchFamily="18" charset="0"/>
                <a:cs typeface="Times New Roman" panose="02020603050405020304" pitchFamily="18" charset="0"/>
              </a:rPr>
              <a:t>destitute people </a:t>
            </a:r>
            <a:r>
              <a:rPr dirty="0" sz="3600" lang="en-US">
                <a:ln>
                  <a:solidFill>
                    <a:schemeClr val="tx1"/>
                  </a:solidFill>
                </a:ln>
                <a:latin typeface="Times New Roman" panose="02020603050405020304" pitchFamily="18" charset="0"/>
                <a:cs typeface="Times New Roman" panose="02020603050405020304" pitchFamily="18" charset="0"/>
              </a:rPr>
              <a:t>do not have permanent dwelling (</a:t>
            </a:r>
            <a:r>
              <a:rPr dirty="0" sz="2800" lang="bn-IN">
                <a:ln>
                  <a:solidFill>
                    <a:schemeClr val="tx1"/>
                  </a:solidFill>
                </a:ln>
                <a:latin typeface="Times New Roman" panose="02020603050405020304" pitchFamily="18" charset="0"/>
              </a:rPr>
              <a:t>স্থায়ী বাসস্থান</a:t>
            </a:r>
            <a:r>
              <a:rPr dirty="0" sz="3600" lang="bn-IN" smtClean="0">
                <a:ln>
                  <a:solidFill>
                    <a:schemeClr val="tx1"/>
                  </a:solidFill>
                </a:ln>
                <a:latin typeface="Times New Roman" panose="02020603050405020304" pitchFamily="18" charset="0"/>
              </a:rPr>
              <a:t>)</a:t>
            </a:r>
            <a:r>
              <a:rPr dirty="0" sz="3600" lang="en-US" smtClean="0">
                <a:ln>
                  <a:solidFill>
                    <a:schemeClr val="tx1"/>
                  </a:solidFill>
                </a:ln>
                <a:latin typeface="Times New Roman" panose="02020603050405020304" pitchFamily="18" charset="0"/>
              </a:rPr>
              <a:t> – regarded as floating or temporary</a:t>
            </a:r>
            <a:endParaRPr dirty="0" sz="3600" lang="en-US">
              <a:ln>
                <a:solidFill>
                  <a:schemeClr val="tx1"/>
                </a:solidFill>
              </a:ln>
              <a:latin typeface="Times New Roman" panose="02020603050405020304" pitchFamily="18" charset="0"/>
              <a:cs typeface="Times New Roman" panose="02020603050405020304" pitchFamily="18" charset="0"/>
            </a:endParaRPr>
          </a:p>
          <a:p>
            <a:r>
              <a:rPr dirty="0" sz="3600" lang="bn-IN" smtClean="0">
                <a:ln>
                  <a:solidFill>
                    <a:schemeClr val="tx1"/>
                  </a:solidFill>
                </a:ln>
                <a:latin typeface="Times New Roman" panose="02020603050405020304" pitchFamily="18" charset="0"/>
              </a:rPr>
              <a:t>High </a:t>
            </a:r>
            <a:r>
              <a:rPr dirty="0" sz="3600" lang="bn-IN">
                <a:ln>
                  <a:solidFill>
                    <a:schemeClr val="tx1"/>
                  </a:solidFill>
                </a:ln>
                <a:latin typeface="Times New Roman" panose="02020603050405020304" pitchFamily="18" charset="0"/>
              </a:rPr>
              <a:t>and middle income people engage in formal economic activities – public/private jobs, trade and commerce</a:t>
            </a:r>
            <a:endParaRPr dirty="0" sz="3600" lang="en-US">
              <a:ln>
                <a:solidFill>
                  <a:schemeClr val="tx1"/>
                </a:solidFill>
              </a:ln>
              <a:latin typeface="Times New Roman" panose="02020603050405020304" pitchFamily="18" charset="0"/>
              <a:cs typeface="Times New Roman" panose="02020603050405020304" pitchFamily="18" charset="0"/>
            </a:endParaRPr>
          </a:p>
          <a:p>
            <a:r>
              <a:rPr dirty="0" sz="3600" lang="bn-IN" smtClean="0">
                <a:ln>
                  <a:solidFill>
                    <a:schemeClr val="tx1"/>
                  </a:solidFill>
                </a:ln>
                <a:latin typeface="Times New Roman" panose="02020603050405020304" pitchFamily="18" charset="0"/>
              </a:rPr>
              <a:t>Lower </a:t>
            </a:r>
            <a:r>
              <a:rPr dirty="0" sz="3600" lang="bn-IN">
                <a:ln>
                  <a:solidFill>
                    <a:schemeClr val="tx1"/>
                  </a:solidFill>
                </a:ln>
                <a:latin typeface="Times New Roman" panose="02020603050405020304" pitchFamily="18" charset="0"/>
              </a:rPr>
              <a:t>income and destitute people engage in informal economic activities – hawking goods on the streets, pulling rickshaws, porters, technicians etc.</a:t>
            </a:r>
            <a:endParaRPr dirty="0" sz="3600" lang="en-US">
              <a:ln>
                <a:solidFill>
                  <a:schemeClr val="tx1"/>
                </a:solidFill>
              </a:ln>
              <a:latin typeface="Times New Roman" panose="02020603050405020304" pitchFamily="18" charset="0"/>
              <a:cs typeface="Times New Roman" panose="02020603050405020304" pitchFamily="18" charset="0"/>
            </a:endParaRPr>
          </a:p>
          <a:p>
            <a:endParaRPr dirty="0" sz="3600" lang="en-US">
              <a:ln>
                <a:solidFill>
                  <a:schemeClr val="tx1"/>
                </a:solidFill>
              </a:ln>
              <a:latin typeface="Times New Roman" panose="02020603050405020304" pitchFamily="18" charset="0"/>
              <a:cs typeface="Times New Roman" panose="02020603050405020304" pitchFamily="18" charset="0"/>
            </a:endParaRPr>
          </a:p>
        </p:txBody>
      </p:sp>
      <p:sp>
        <p:nvSpPr>
          <p:cNvPr id="1048611" name="TextBox 3"/>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12" name="Title 1"/>
          <p:cNvSpPr>
            <a:spLocks noGrp="1"/>
          </p:cNvSpPr>
          <p:nvPr>
            <p:ph type="title"/>
          </p:nvPr>
        </p:nvSpPr>
        <p:spPr>
          <a:xfrm>
            <a:off x="1010987" y="-22534"/>
            <a:ext cx="10644395" cy="602083"/>
          </a:xfrm>
        </p:spPr>
        <p:txBody>
          <a:bodyPr>
            <a:normAutofit fontScale="90000"/>
          </a:bodyPr>
          <a:p>
            <a:pPr algn="ctr"/>
            <a:r>
              <a:rPr b="1" dirty="0" sz="4000" lang="en-US">
                <a:latin typeface="Aharoni" panose="02010803020104030203" pitchFamily="2" charset="-79"/>
                <a:cs typeface="Aharoni" panose="02010803020104030203" pitchFamily="2" charset="-79"/>
              </a:rPr>
              <a:t>Informal Economic Activities of </a:t>
            </a:r>
            <a:r>
              <a:rPr b="1" dirty="0" sz="4000" lang="en-US" smtClean="0">
                <a:latin typeface="Aharoni" panose="02010803020104030203" pitchFamily="2" charset="-79"/>
                <a:cs typeface="Aharoni" panose="02010803020104030203" pitchFamily="2" charset="-79"/>
              </a:rPr>
              <a:t>Towns (Cont. ….)</a:t>
            </a:r>
            <a:endParaRPr dirty="0" sz="4000" lang="en-US">
              <a:latin typeface="Aharoni" panose="02010803020104030203" pitchFamily="2" charset="-79"/>
              <a:cs typeface="Aharoni" panose="02010803020104030203" pitchFamily="2" charset="-79"/>
            </a:endParaRPr>
          </a:p>
        </p:txBody>
      </p:sp>
      <p:graphicFrame>
        <p:nvGraphicFramePr>
          <p:cNvPr id="4194306" name="Content Placeholder 5"/>
          <p:cNvGraphicFramePr>
            <a:graphicFrameLocks noGrp="1"/>
          </p:cNvGraphicFramePr>
          <p:nvPr>
            <p:ph idx="1"/>
          </p:nvPr>
        </p:nvGraphicFramePr>
        <p:xfrm>
          <a:off x="708335" y="752477"/>
          <a:ext cx="11483664" cy="6144103"/>
        </p:xfrm>
        <a:graphic>
          <a:graphicData uri="http://schemas.openxmlformats.org/drawingml/2006/table">
            <a:tbl>
              <a:tblPr firstRow="1" firstCol="1" bandRow="1">
                <a:tableStyleId>{5C22544A-7EE6-4342-B048-85BDC9FD1C3A}</a:tableStyleId>
              </a:tblPr>
              <a:tblGrid>
                <a:gridCol w="5741832"/>
                <a:gridCol w="5741832"/>
              </a:tblGrid>
              <a:tr h="1135535">
                <a:tc>
                  <a:txBody>
                    <a:bodyPr/>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High and Middle income </a:t>
                      </a:r>
                      <a:r>
                        <a:rPr dirty="0" sz="3600" lang="en-US" smtClean="0">
                          <a:solidFill>
                            <a:schemeClr val="tx1"/>
                          </a:solidFill>
                          <a:effectLst/>
                          <a:latin typeface="Times New Roman" panose="02020603050405020304" pitchFamily="18" charset="0"/>
                          <a:cs typeface="Times New Roman" panose="02020603050405020304" pitchFamily="18" charset="0"/>
                        </a:rPr>
                        <a:t>people (formal)</a:t>
                      </a:r>
                      <a:endParaRPr dirty="0" sz="3600"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Low income and Destitute </a:t>
                      </a:r>
                      <a:r>
                        <a:rPr dirty="0" sz="3600" lang="en-US" smtClean="0">
                          <a:solidFill>
                            <a:schemeClr val="tx1"/>
                          </a:solidFill>
                          <a:effectLst/>
                          <a:latin typeface="Times New Roman" panose="02020603050405020304" pitchFamily="18" charset="0"/>
                          <a:cs typeface="Times New Roman" panose="02020603050405020304" pitchFamily="18" charset="0"/>
                        </a:rPr>
                        <a:t>people (informal)</a:t>
                      </a:r>
                      <a:endParaRPr dirty="0" sz="3600"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9988">
                <a:tc>
                  <a:txBody>
                    <a:bodyPr/>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     </a:t>
                      </a:r>
                    </a:p>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         </a:t>
                      </a:r>
                    </a:p>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 </a:t>
                      </a:r>
                      <a:endParaRPr dirty="0" sz="3600"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  </a:t>
                      </a:r>
                    </a:p>
                    <a:p>
                      <a:pPr algn="ctr" marL="0" marR="0">
                        <a:lnSpc>
                          <a:spcPct val="107000"/>
                        </a:lnSpc>
                        <a:spcBef>
                          <a:spcPts val="0"/>
                        </a:spcBef>
                        <a:spcAft>
                          <a:spcPts val="0"/>
                        </a:spcAft>
                      </a:pPr>
                      <a:r>
                        <a:rPr dirty="0" sz="3600" lang="en-US">
                          <a:solidFill>
                            <a:schemeClr val="tx1"/>
                          </a:solidFill>
                          <a:effectLst/>
                          <a:latin typeface="Times New Roman" panose="02020603050405020304" pitchFamily="18" charset="0"/>
                          <a:cs typeface="Times New Roman" panose="02020603050405020304" pitchFamily="18" charset="0"/>
                        </a:rPr>
                        <a:t>        </a:t>
                      </a:r>
                      <a:endParaRPr dirty="0" sz="3600"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097152" name="Picture 10"/>
          <p:cNvPicPr>
            <a:picLocks/>
          </p:cNvPicPr>
          <p:nvPr/>
        </p:nvPicPr>
        <p:blipFill>
          <a:blip xmlns:r="http://schemas.openxmlformats.org/officeDocument/2006/relationships" r:embed="rId1"/>
          <a:stretch>
            <a:fillRect/>
          </a:stretch>
        </p:blipFill>
        <p:spPr>
          <a:xfrm>
            <a:off x="847725" y="2073499"/>
            <a:ext cx="3608365" cy="2112135"/>
          </a:xfrm>
          <a:prstGeom prst="rect"/>
          <a:ln w="3175">
            <a:solidFill>
              <a:schemeClr val="tx1"/>
            </a:solidFill>
          </a:ln>
        </p:spPr>
      </p:pic>
      <p:pic>
        <p:nvPicPr>
          <p:cNvPr id="2097153" name="Picture 11"/>
          <p:cNvPicPr>
            <a:picLocks/>
          </p:cNvPicPr>
          <p:nvPr/>
        </p:nvPicPr>
        <p:blipFill>
          <a:blip xmlns:r="http://schemas.openxmlformats.org/officeDocument/2006/relationships" r:embed="rId2"/>
          <a:stretch>
            <a:fillRect/>
          </a:stretch>
        </p:blipFill>
        <p:spPr>
          <a:xfrm>
            <a:off x="2848691" y="4358562"/>
            <a:ext cx="3474836" cy="2377089"/>
          </a:xfrm>
          <a:prstGeom prst="rect"/>
          <a:ln w="3175">
            <a:solidFill>
              <a:schemeClr val="tx1"/>
            </a:solidFill>
          </a:ln>
        </p:spPr>
      </p:pic>
      <p:pic>
        <p:nvPicPr>
          <p:cNvPr id="2097154" name="Picture 12"/>
          <p:cNvPicPr>
            <a:picLocks/>
          </p:cNvPicPr>
          <p:nvPr/>
        </p:nvPicPr>
        <p:blipFill>
          <a:blip xmlns:r="http://schemas.openxmlformats.org/officeDocument/2006/relationships" r:embed="rId3"/>
          <a:stretch>
            <a:fillRect/>
          </a:stretch>
        </p:blipFill>
        <p:spPr>
          <a:xfrm>
            <a:off x="6612832" y="2073499"/>
            <a:ext cx="3509962" cy="2112135"/>
          </a:xfrm>
          <a:prstGeom prst="rect"/>
          <a:ln w="3175">
            <a:solidFill>
              <a:schemeClr val="tx1"/>
            </a:solidFill>
          </a:ln>
        </p:spPr>
      </p:pic>
      <p:pic>
        <p:nvPicPr>
          <p:cNvPr id="2097155" name="Picture 13"/>
          <p:cNvPicPr>
            <a:picLocks/>
          </p:cNvPicPr>
          <p:nvPr/>
        </p:nvPicPr>
        <p:blipFill>
          <a:blip xmlns:r="http://schemas.openxmlformats.org/officeDocument/2006/relationships" r:embed="rId4"/>
          <a:stretch>
            <a:fillRect/>
          </a:stretch>
        </p:blipFill>
        <p:spPr>
          <a:xfrm>
            <a:off x="8229601" y="4410079"/>
            <a:ext cx="3786389" cy="2338452"/>
          </a:xfrm>
          <a:prstGeom prst="rect"/>
          <a:ln w="3175">
            <a:solidFill>
              <a:schemeClr val="tx1"/>
            </a:solidFill>
          </a:ln>
        </p:spPr>
      </p:pic>
      <p:sp>
        <p:nvSpPr>
          <p:cNvPr id="1048613" name="TextBox 14"/>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14" name="Title 1"/>
          <p:cNvSpPr>
            <a:spLocks noGrp="1"/>
          </p:cNvSpPr>
          <p:nvPr>
            <p:ph type="title"/>
          </p:nvPr>
        </p:nvSpPr>
        <p:spPr>
          <a:xfrm>
            <a:off x="695458" y="0"/>
            <a:ext cx="11496542" cy="656823"/>
          </a:xfrm>
        </p:spPr>
        <p:txBody>
          <a:bodyPr>
            <a:normAutofit fontScale="90000"/>
          </a:bodyPr>
          <a:p>
            <a:pPr algn="ctr"/>
            <a:r>
              <a:rPr b="1" dirty="0" sz="3600" lang="en-US">
                <a:latin typeface="Aharoni" panose="02010803020104030203" pitchFamily="2" charset="-79"/>
                <a:cs typeface="Aharoni" panose="02010803020104030203" pitchFamily="2" charset="-79"/>
              </a:rPr>
              <a:t>Contribution of Informal Economic Activities to Economy</a:t>
            </a:r>
            <a:endParaRPr dirty="0" sz="3600" lang="en-US">
              <a:latin typeface="Aharoni" panose="02010803020104030203" pitchFamily="2" charset="-79"/>
              <a:cs typeface="Aharoni" panose="02010803020104030203" pitchFamily="2" charset="-79"/>
            </a:endParaRPr>
          </a:p>
        </p:txBody>
      </p:sp>
      <p:sp>
        <p:nvSpPr>
          <p:cNvPr id="1048615" name="Content Placeholder 2"/>
          <p:cNvSpPr>
            <a:spLocks noGrp="1"/>
          </p:cNvSpPr>
          <p:nvPr>
            <p:ph idx="1"/>
          </p:nvPr>
        </p:nvSpPr>
        <p:spPr>
          <a:xfrm>
            <a:off x="695458" y="788293"/>
            <a:ext cx="11496542" cy="5079107"/>
          </a:xfrm>
        </p:spPr>
        <p:txBody>
          <a:bodyPr>
            <a:normAutofit/>
          </a:bodyPr>
          <a:p>
            <a:r>
              <a:rPr dirty="0" sz="2400" lang="en-US" smtClean="0">
                <a:latin typeface="Times New Roman" panose="02020603050405020304" pitchFamily="18" charset="0"/>
                <a:cs typeface="Times New Roman" panose="02020603050405020304" pitchFamily="18" charset="0"/>
              </a:rPr>
              <a:t>Village </a:t>
            </a:r>
            <a:r>
              <a:rPr dirty="0" sz="2400" lang="en-US">
                <a:latin typeface="Times New Roman" panose="02020603050405020304" pitchFamily="18" charset="0"/>
                <a:cs typeface="Times New Roman" panose="02020603050405020304" pitchFamily="18" charset="0"/>
              </a:rPr>
              <a:t>people            most of them producing crops           sell them in the </a:t>
            </a:r>
            <a:r>
              <a:rPr dirty="0" sz="2400" lang="en-US" smtClean="0">
                <a:latin typeface="Times New Roman" panose="02020603050405020304" pitchFamily="18" charset="0"/>
                <a:cs typeface="Times New Roman" panose="02020603050405020304" pitchFamily="18" charset="0"/>
              </a:rPr>
              <a:t>markets</a:t>
            </a:r>
          </a:p>
          <a:p>
            <a:endParaRPr dirty="0" sz="2400" lang="en-US">
              <a:latin typeface="Times New Roman" panose="02020603050405020304" pitchFamily="18" charset="0"/>
              <a:cs typeface="Times New Roman" panose="02020603050405020304" pitchFamily="18" charset="0"/>
            </a:endParaRPr>
          </a:p>
          <a:p>
            <a:endParaRPr dirty="0" sz="2400" lang="en-US" smtClean="0">
              <a:latin typeface="Times New Roman" panose="02020603050405020304" pitchFamily="18" charset="0"/>
              <a:cs typeface="Times New Roman" panose="02020603050405020304" pitchFamily="18" charset="0"/>
            </a:endParaRPr>
          </a:p>
          <a:p>
            <a:endParaRPr dirty="0" sz="2400" lang="en-US">
              <a:latin typeface="Times New Roman" panose="02020603050405020304" pitchFamily="18" charset="0"/>
              <a:cs typeface="Times New Roman" panose="02020603050405020304" pitchFamily="18" charset="0"/>
            </a:endParaRPr>
          </a:p>
          <a:p>
            <a:endParaRPr dirty="0" sz="2400" lang="en-US" smtClean="0">
              <a:latin typeface="Times New Roman" panose="02020603050405020304" pitchFamily="18" charset="0"/>
              <a:cs typeface="Times New Roman" panose="02020603050405020304" pitchFamily="18" charset="0"/>
            </a:endParaRPr>
          </a:p>
          <a:p>
            <a:endParaRPr dirty="0" sz="2400" lang="en-US">
              <a:latin typeface="Times New Roman" panose="02020603050405020304" pitchFamily="18" charset="0"/>
              <a:cs typeface="Times New Roman" panose="02020603050405020304" pitchFamily="18" charset="0"/>
            </a:endParaRPr>
          </a:p>
          <a:p>
            <a:r>
              <a:rPr dirty="0" sz="2400" lang="en-US">
                <a:latin typeface="Times New Roman" panose="02020603050405020304" pitchFamily="18" charset="0"/>
                <a:cs typeface="Times New Roman" panose="02020603050405020304" pitchFamily="18" charset="0"/>
              </a:rPr>
              <a:t>Cities and Towns </a:t>
            </a:r>
            <a:r>
              <a:rPr dirty="0" sz="2400" lang="en-US" smtClean="0">
                <a:latin typeface="Times New Roman" panose="02020603050405020304" pitchFamily="18" charset="0"/>
                <a:cs typeface="Times New Roman" panose="02020603050405020304" pitchFamily="18" charset="0"/>
              </a:rPr>
              <a:t>people        low</a:t>
            </a:r>
            <a:r>
              <a:rPr dirty="0" sz="2400" lang="en-US">
                <a:latin typeface="Times New Roman" panose="02020603050405020304" pitchFamily="18" charset="0"/>
                <a:cs typeface="Times New Roman" panose="02020603050405020304" pitchFamily="18" charset="0"/>
              </a:rPr>
              <a:t>, middle, even high class        </a:t>
            </a:r>
            <a:r>
              <a:rPr dirty="0" sz="2400" lang="en-US" smtClean="0">
                <a:latin typeface="Times New Roman" panose="02020603050405020304" pitchFamily="18" charset="0"/>
                <a:cs typeface="Times New Roman" panose="02020603050405020304" pitchFamily="18" charset="0"/>
              </a:rPr>
              <a:t>doing </a:t>
            </a:r>
            <a:r>
              <a:rPr dirty="0" sz="2400" lang="en-US">
                <a:latin typeface="Times New Roman" panose="02020603050405020304" pitchFamily="18" charset="0"/>
                <a:cs typeface="Times New Roman" panose="02020603050405020304" pitchFamily="18" charset="0"/>
              </a:rPr>
              <a:t>informal </a:t>
            </a:r>
            <a:r>
              <a:rPr dirty="0" sz="2400" lang="en-US" smtClean="0">
                <a:latin typeface="Times New Roman" panose="02020603050405020304" pitchFamily="18" charset="0"/>
                <a:cs typeface="Times New Roman" panose="02020603050405020304" pitchFamily="18" charset="0"/>
              </a:rPr>
              <a:t>activities</a:t>
            </a:r>
          </a:p>
          <a:p>
            <a:endParaRPr dirty="0" sz="2400" lang="en-US">
              <a:latin typeface="Times New Roman" panose="02020603050405020304" pitchFamily="18" charset="0"/>
              <a:cs typeface="Times New Roman" panose="02020603050405020304" pitchFamily="18" charset="0"/>
            </a:endParaRPr>
          </a:p>
          <a:p>
            <a:r>
              <a:rPr dirty="0" sz="2400" lang="en-US">
                <a:latin typeface="Times New Roman" panose="02020603050405020304" pitchFamily="18" charset="0"/>
                <a:cs typeface="Times New Roman" panose="02020603050405020304" pitchFamily="18" charset="0"/>
              </a:rPr>
              <a:t>Thus, from the beginning our economy depends on informal activities.</a:t>
            </a:r>
          </a:p>
          <a:p>
            <a:pPr indent="0" marL="0">
              <a:buNone/>
            </a:pPr>
            <a:endParaRPr dirty="0" sz="2400" lang="en-US">
              <a:latin typeface="Times New Roman" panose="02020603050405020304" pitchFamily="18" charset="0"/>
              <a:cs typeface="Times New Roman" panose="02020603050405020304" pitchFamily="18" charset="0"/>
            </a:endParaRPr>
          </a:p>
        </p:txBody>
      </p:sp>
      <p:sp>
        <p:nvSpPr>
          <p:cNvPr id="1048616" name="Right Arrow 15"/>
          <p:cNvSpPr/>
          <p:nvPr/>
        </p:nvSpPr>
        <p:spPr>
          <a:xfrm>
            <a:off x="3174642" y="940159"/>
            <a:ext cx="444321" cy="195866"/>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17" name="Right Arrow 16"/>
          <p:cNvSpPr/>
          <p:nvPr/>
        </p:nvSpPr>
        <p:spPr>
          <a:xfrm>
            <a:off x="7680100" y="955720"/>
            <a:ext cx="444321" cy="195866"/>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18" name="Right Arrow 17"/>
          <p:cNvSpPr/>
          <p:nvPr/>
        </p:nvSpPr>
        <p:spPr>
          <a:xfrm rot="7947239">
            <a:off x="8137334" y="1534009"/>
            <a:ext cx="873596" cy="306367"/>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19" name="Right Arrow 18"/>
          <p:cNvSpPr/>
          <p:nvPr/>
        </p:nvSpPr>
        <p:spPr>
          <a:xfrm rot="2886580">
            <a:off x="9918386" y="1560276"/>
            <a:ext cx="900740" cy="295923"/>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20" name="Text Box 2"/>
          <p:cNvSpPr txBox="1">
            <a:spLocks noChangeArrowheads="1"/>
          </p:cNvSpPr>
          <p:nvPr/>
        </p:nvSpPr>
        <p:spPr bwMode="auto">
          <a:xfrm>
            <a:off x="6643331" y="2112870"/>
            <a:ext cx="1884408" cy="995027"/>
          </a:xfrm>
          <a:prstGeom prst="rect"/>
          <a:solidFill>
            <a:srgbClr val="FFFFFF"/>
          </a:solidFill>
          <a:ln w="9525">
            <a:solidFill>
              <a:srgbClr val="000000"/>
            </a:solidFill>
            <a:miter lim="800000"/>
            <a:headEnd/>
            <a:tailEnd/>
          </a:ln>
        </p:spPr>
        <p:txBody>
          <a:bodyPr anchor="t" anchorCtr="0" bIns="45720" lIns="91440" rIns="91440" rot="0" tIns="45720" vert="horz" wrap="square">
            <a:noAutofit/>
          </a:bodyPr>
          <a:p>
            <a:pPr algn="ctr" marL="0" marR="0">
              <a:lnSpc>
                <a:spcPct val="107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Earn their livelihood </a:t>
            </a:r>
            <a:endParaRPr dirty="0" sz="2800"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8621" name="Text Box 2"/>
          <p:cNvSpPr txBox="1">
            <a:spLocks noChangeArrowheads="1"/>
          </p:cNvSpPr>
          <p:nvPr/>
        </p:nvSpPr>
        <p:spPr bwMode="auto">
          <a:xfrm>
            <a:off x="9401577" y="2084674"/>
            <a:ext cx="2691685" cy="1023223"/>
          </a:xfrm>
          <a:prstGeom prst="rect"/>
          <a:solidFill>
            <a:srgbClr val="FFFFFF"/>
          </a:solidFill>
          <a:ln w="9525">
            <a:solidFill>
              <a:srgbClr val="000000"/>
            </a:solidFill>
            <a:miter lim="800000"/>
            <a:headEnd/>
            <a:tailEnd/>
          </a:ln>
        </p:spPr>
        <p:txBody>
          <a:bodyPr anchor="t" anchorCtr="0" bIns="45720" lIns="91440" rIns="91440" rot="0" tIns="45720" vert="horz" wrap="square">
            <a:noAutofit/>
          </a:bodyPr>
          <a:p>
            <a:pPr algn="ctr" marL="0" marR="0">
              <a:lnSpc>
                <a:spcPct val="107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Running the country economy</a:t>
            </a:r>
            <a:endParaRPr dirty="0" sz="2800"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8622" name="Right Arrow 25"/>
          <p:cNvSpPr/>
          <p:nvPr/>
        </p:nvSpPr>
        <p:spPr>
          <a:xfrm>
            <a:off x="4215683" y="3900154"/>
            <a:ext cx="444321" cy="195866"/>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23" name="Right Arrow 26"/>
          <p:cNvSpPr/>
          <p:nvPr/>
        </p:nvSpPr>
        <p:spPr>
          <a:xfrm>
            <a:off x="8309022" y="3910885"/>
            <a:ext cx="444321" cy="195866"/>
          </a:xfrm>
          <a:prstGeom prst="rightArrow"/>
          <a:ln>
            <a:solidFill>
              <a:schemeClr val="tx1"/>
            </a:solidFill>
          </a:ln>
        </p:spPr>
        <p:style>
          <a:lnRef idx="2">
            <a:schemeClr val="accent6"/>
          </a:lnRef>
          <a:fillRef idx="1">
            <a:schemeClr val="lt1"/>
          </a:fillRef>
          <a:effectRef idx="0">
            <a:schemeClr val="accent6"/>
          </a:effectRef>
          <a:fontRef idx="minor">
            <a:schemeClr val="dk1"/>
          </a:fontRef>
        </p:style>
        <p:txBody>
          <a:bodyPr anchor="ctr" anchorCtr="0" bIns="45720" compatLnSpc="1" forceAA="0" fromWordArt="0" lIns="91440" numCol="1" rIns="91440" rot="0" rtlCol="0" spcCol="0" spcFirstLastPara="0" tIns="45720" vert="horz" wrap="square">
            <a:prstTxWarp prst="textNoShape"/>
            <a:noAutofit/>
          </a:bodyPr>
          <a:p>
            <a:endParaRPr lang="en-US"/>
          </a:p>
        </p:txBody>
      </p:sp>
      <p:sp>
        <p:nvSpPr>
          <p:cNvPr id="1048624" name="TextBox 27"/>
          <p:cNvSpPr txBox="1"/>
          <p:nvPr/>
        </p:nvSpPr>
        <p:spPr>
          <a:xfrm>
            <a:off x="10509161" y="6452316"/>
            <a:ext cx="1682839" cy="369332"/>
          </a:xfrm>
          <a:prstGeom prst="rect"/>
          <a:noFill/>
        </p:spPr>
        <p:txBody>
          <a:bodyPr rtlCol="0" wrap="square">
            <a:spAutoFit/>
          </a:bodyPr>
          <a:p>
            <a:pPr algn="ctr"/>
            <a:r>
              <a:rPr b="1" dirty="0" lang="en-US" smtClean="0"/>
              <a:t>SA </a:t>
            </a:r>
            <a:r>
              <a:rPr altLang="en-IN" b="1" dirty="0" lang="en-US" err="1" smtClean="0"/>
              <a:t>A</a:t>
            </a:r>
            <a:r>
              <a:rPr altLang="en-IN" b="1" dirty="0" lang="en-US" err="1" smtClean="0"/>
              <a:t>s</a:t>
            </a:r>
            <a:r>
              <a:rPr altLang="en-IN" b="1" dirty="0" lang="en-US" err="1" smtClean="0"/>
              <a:t>h</a:t>
            </a:r>
            <a:r>
              <a:rPr altLang="en-IN" b="1" dirty="0" lang="en-US" err="1" smtClean="0"/>
              <a:t>a</a:t>
            </a:r>
            <a:endParaRPr b="1" dirty="0" lang="en-US"/>
          </a:p>
        </p:txBody>
      </p:sp>
    </p:spTree>
  </p:cSld>
  <p:clrMapOvr>
    <a:masterClrMapping/>
  </p:clrMapOvr>
  <p:timing/>
</p:sld>
</file>

<file path=ppt/theme/theme1.xml><?xml version="1.0" encoding="utf-8"?>
<a:theme xmlns:a="http://schemas.openxmlformats.org/drawingml/2006/main" name="Crop">
  <a:themeElements>
    <a:clrScheme name="Grayscale">
      <a:dk1>
        <a:sysClr lastClr="000000" val="windowText"/>
      </a:dk1>
      <a:lt1>
        <a:sysClr lastClr="FFFFFF" val="window"/>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algn="ctr" blurRad="57150" dir="5400000" dist="1905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Chapter - 4</dc:title>
  <dc:creator>user</dc:creator>
  <cp:lastModifiedBy>user</cp:lastModifiedBy>
  <dcterms:created xsi:type="dcterms:W3CDTF">2020-04-28T01:52:34Z</dcterms:created>
  <dcterms:modified xsi:type="dcterms:W3CDTF">2021-01-30T14:05:04Z</dcterms:modified>
</cp:coreProperties>
</file>