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82" r:id="rId3"/>
    <p:sldId id="258" r:id="rId4"/>
    <p:sldId id="286" r:id="rId5"/>
    <p:sldId id="285" r:id="rId6"/>
    <p:sldId id="278" r:id="rId7"/>
    <p:sldId id="279" r:id="rId8"/>
    <p:sldId id="280" r:id="rId9"/>
    <p:sldId id="261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jpeg"/><Relationship Id="rId1" Type="http://schemas.openxmlformats.org/officeDocument/2006/relationships/image" Target="../media/image18.wmf"/><Relationship Id="rId4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DF45D-E4E2-444E-8588-70261E9937AA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A0DD2-F11C-49BF-9A23-EF627E0B6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6A437-0B3E-4873-B91A-BED24A1C39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user\Downloads\Rose GIFs - Get the best GIF on GIPHY_files\200_00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7050" y="2476500"/>
            <a:ext cx="3009900" cy="1905000"/>
          </a:xfrm>
          <a:prstGeom prst="rect">
            <a:avLst/>
          </a:prstGeom>
          <a:noFill/>
        </p:spPr>
      </p:pic>
      <p:pic>
        <p:nvPicPr>
          <p:cNvPr id="31747" name="Picture 3" descr="C:\Users\user\Downloads\Rose GIFs - Get the best GIF on GIPHY_files\200_00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04800"/>
            <a:ext cx="78486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G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4648200" cy="54088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5105400"/>
            <a:ext cx="21336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8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526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6558E4F-7A33-4983-AFB6-1FCF8ADAE2FD}"/>
              </a:ext>
            </a:extLst>
          </p:cNvPr>
          <p:cNvSpPr txBox="1"/>
          <p:nvPr/>
        </p:nvSpPr>
        <p:spPr>
          <a:xfrm flipH="1">
            <a:off x="5315682" y="856034"/>
            <a:ext cx="34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/>
              <a:t>   </a:t>
            </a:r>
            <a:endParaRPr lang="en-US" sz="54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0DB76CF-D1D3-4295-98CC-9FADBD9B29B6}"/>
              </a:ext>
            </a:extLst>
          </p:cNvPr>
          <p:cNvSpPr txBox="1"/>
          <p:nvPr/>
        </p:nvSpPr>
        <p:spPr>
          <a:xfrm>
            <a:off x="1357009" y="1945532"/>
            <a:ext cx="6843409" cy="42165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3600" dirty="0"/>
              <a:t> </a:t>
            </a:r>
            <a:r>
              <a:rPr lang="en-US" sz="3600" dirty="0"/>
              <a:t>                      </a:t>
            </a:r>
            <a:r>
              <a:rPr lang="en-US" sz="3600" dirty="0" smtClean="0"/>
              <a:t> </a:t>
            </a:r>
            <a:r>
              <a:rPr lang="bn-IN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৯ম ও ১০ম</a:t>
            </a:r>
            <a:endParaRPr lang="bn-IN" sz="3600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বিষয়ঃগণিত</a:t>
            </a:r>
          </a:p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১১(</a:t>
            </a:r>
            <a:r>
              <a:rPr lang="bn-IN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  <a:endParaRPr lang="bn-IN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ylinder 3">
            <a:extLst>
              <a:ext uri="{FF2B5EF4-FFF2-40B4-BE49-F238E27FC236}">
                <a16:creationId xmlns="" xmlns:a16="http://schemas.microsoft.com/office/drawing/2014/main" id="{1864DBBE-14F4-4126-8187-9EDB5C126CC1}"/>
              </a:ext>
            </a:extLst>
          </p:cNvPr>
          <p:cNvSpPr/>
          <p:nvPr/>
        </p:nvSpPr>
        <p:spPr>
          <a:xfrm>
            <a:off x="2174133" y="175098"/>
            <a:ext cx="5034064" cy="1653702"/>
          </a:xfrm>
          <a:prstGeom prst="ca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3607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505200"/>
            <a:ext cx="187743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উপস্থাপন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6:58 PM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ight Triangle 3"/>
          <p:cNvSpPr/>
          <p:nvPr/>
        </p:nvSpPr>
        <p:spPr>
          <a:xfrm flipH="1">
            <a:off x="2743200" y="2667000"/>
            <a:ext cx="2971800" cy="15240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rot="16200000" flipH="1" flipV="1">
            <a:off x="4343400" y="2819400"/>
            <a:ext cx="1524000" cy="121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638800" y="2133600"/>
          <a:ext cx="381000" cy="457200"/>
        </p:xfrm>
        <a:graphic>
          <a:graphicData uri="http://schemas.openxmlformats.org/presentationml/2006/ole">
            <p:oleObj spid="_x0000_s1027" name="Equation" r:id="rId5" imgW="152280" imgH="16488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334000" y="4038600"/>
          <a:ext cx="1714500" cy="381000"/>
        </p:xfrm>
        <a:graphic>
          <a:graphicData uri="http://schemas.openxmlformats.org/presentationml/2006/ole">
            <p:oleObj spid="_x0000_s1028" name="Equation" r:id="rId6" imgW="152280" imgH="16488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343400" y="4191000"/>
          <a:ext cx="381000" cy="381000"/>
        </p:xfrm>
        <a:graphic>
          <a:graphicData uri="http://schemas.openxmlformats.org/presentationml/2006/ole">
            <p:oleObj spid="_x0000_s1029" name="Equation" r:id="rId7" imgW="152280" imgH="17748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438400" y="4114800"/>
          <a:ext cx="247507" cy="304800"/>
        </p:xfrm>
        <a:graphic>
          <a:graphicData uri="http://schemas.openxmlformats.org/presentationml/2006/ole">
            <p:oleObj spid="_x0000_s1030" name="Equation" r:id="rId8" imgW="164880" imgH="164880" progId="Equation.3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800600" y="3886200"/>
          <a:ext cx="254000" cy="177800"/>
        </p:xfrm>
        <a:graphic>
          <a:graphicData uri="http://schemas.openxmlformats.org/presentationml/2006/ole">
            <p:oleObj spid="_x0000_s1031" name="Equation" r:id="rId9" imgW="253800" imgH="17748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276600" y="3962400"/>
          <a:ext cx="254000" cy="177800"/>
        </p:xfrm>
        <a:graphic>
          <a:graphicData uri="http://schemas.openxmlformats.org/presentationml/2006/ole">
            <p:oleObj spid="_x0000_s1032" name="Equation" r:id="rId10" imgW="253800" imgH="17748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33400" y="838200"/>
            <a:ext cx="8459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ভূতলে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 স্থানে একটি স্তম্ভের  শীর্ষের উন্নতি কোন    । ঐ স্থান থেকে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মিটার পিছিয়ে</a:t>
            </a:r>
          </a:p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গেলে স্তম্ভটির উন্নতি কোণ   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হয়। স্তম্ভটির উচ্চতা নির্ণয় কর।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334000" y="838200"/>
          <a:ext cx="562708" cy="457200"/>
        </p:xfrm>
        <a:graphic>
          <a:graphicData uri="http://schemas.openxmlformats.org/presentationml/2006/ole">
            <p:oleObj spid="_x0000_s1033" name="Equation" r:id="rId11" imgW="253800" imgH="177480" progId="Equation.3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895599" y="1280884"/>
          <a:ext cx="457201" cy="319316"/>
        </p:xfrm>
        <a:graphic>
          <a:graphicData uri="http://schemas.openxmlformats.org/presentationml/2006/ole">
            <p:oleObj spid="_x0000_s1034" name="Equation" r:id="rId12" imgW="253800" imgH="177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7200" y="2209800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solidFill>
                  <a:srgbClr val="7030A0"/>
                </a:solidFill>
              </a:rPr>
              <a:t>সমাধানঃ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5486400"/>
            <a:ext cx="6377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মনে করি,  স্তম্ভের উচ্চতা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AB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h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মিটার।স্তম্ভের শীর্ষবিন্দু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A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এর উন্নতি কোণ         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মনে করি 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BC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=x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মিটার ।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বিন্দু থেকে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মিটার পিছিয়ে গেলে স্তম্ভের উন্নতি কোণ 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4343400" y="3733800"/>
            <a:ext cx="914400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2743200" y="3733800"/>
            <a:ext cx="914400" cy="914400"/>
          </a:xfrm>
          <a:prstGeom prst="arc">
            <a:avLst>
              <a:gd name="adj1" fmla="val 17156728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352800" y="617220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BD=   (x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+25)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মিটার ।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6172200" y="5486400"/>
          <a:ext cx="1447800" cy="355600"/>
        </p:xfrm>
        <a:graphic>
          <a:graphicData uri="http://schemas.openxmlformats.org/presentationml/2006/ole">
            <p:oleObj spid="_x0000_s1035" name="Equation" r:id="rId13" imgW="825480" imgH="17748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57200" y="6096000"/>
          <a:ext cx="1219200" cy="304800"/>
        </p:xfrm>
        <a:graphic>
          <a:graphicData uri="http://schemas.openxmlformats.org/presentationml/2006/ole">
            <p:oleObj spid="_x0000_s1036" name="Equation" r:id="rId14" imgW="825480" imgH="177480" progId="Equation.3">
              <p:embed/>
            </p:oleObj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200400" y="6248400"/>
          <a:ext cx="139700" cy="152400"/>
        </p:xfrm>
        <a:graphic>
          <a:graphicData uri="http://schemas.openxmlformats.org/presentationml/2006/ole">
            <p:oleObj spid="_x0000_s1037" name="Equation" r:id="rId15" imgW="139680" imgH="126720" progId="Equation.3">
              <p:embed/>
            </p:oleObj>
          </a:graphicData>
        </a:graphic>
      </p:graphicFrame>
      <p:sp>
        <p:nvSpPr>
          <p:cNvPr id="36" name="Rectangle 35"/>
          <p:cNvSpPr/>
          <p:nvPr/>
        </p:nvSpPr>
        <p:spPr>
          <a:xfrm>
            <a:off x="5410200" y="3886200"/>
            <a:ext cx="304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04800" y="762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7030A0"/>
                </a:solidFill>
              </a:rPr>
              <a:t>প্রশ্নঃ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6:58 PM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533400"/>
            <a:ext cx="326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এ</a:t>
            </a:r>
            <a:r>
              <a:rPr lang="en-US" dirty="0" err="1" smtClean="0"/>
              <a:t>খন</a:t>
            </a:r>
            <a:r>
              <a:rPr lang="bn-BD" dirty="0" smtClean="0"/>
              <a:t>,      সমকোণী ত্রিভুজে </a:t>
            </a:r>
            <a:r>
              <a:rPr lang="en-US" dirty="0" smtClean="0"/>
              <a:t>,</a:t>
            </a:r>
            <a:r>
              <a:rPr lang="bn-BD" dirty="0" smtClean="0"/>
              <a:t>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609600"/>
          <a:ext cx="431800" cy="177800"/>
        </p:xfrm>
        <a:graphic>
          <a:graphicData uri="http://schemas.openxmlformats.org/presentationml/2006/ole">
            <p:oleObj spid="_x0000_s2050" name="Equation" r:id="rId3" imgW="43164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14800" y="278732"/>
          <a:ext cx="3124200" cy="4102768"/>
        </p:xfrm>
        <a:graphic>
          <a:graphicData uri="http://schemas.openxmlformats.org/presentationml/2006/ole">
            <p:oleObj spid="_x0000_s2051" name="Equation" r:id="rId4" imgW="1333440" imgH="205740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89F3-836A-4707-894F-29D295D75B15}" type="datetime12">
              <a:rPr lang="en-US" smtClean="0"/>
              <a:pPr/>
              <a:t>6:58 PM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C0A4-91B2-470C-9B3C-EAD5E83C5AE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914400"/>
          <a:ext cx="444500" cy="165100"/>
        </p:xfrm>
        <a:graphic>
          <a:graphicData uri="http://schemas.openxmlformats.org/presentationml/2006/ole">
            <p:oleObj spid="_x0000_s3074" name="Equation" r:id="rId3" imgW="444240" imgH="1648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838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সমকোণী</a:t>
            </a:r>
            <a:r>
              <a:rPr lang="en-US" dirty="0" smtClean="0"/>
              <a:t> </a:t>
            </a:r>
            <a:r>
              <a:rPr lang="en-US" dirty="0" err="1" smtClean="0"/>
              <a:t>ত্রিভুজে</a:t>
            </a:r>
            <a:r>
              <a:rPr lang="en-US" dirty="0" smtClean="0"/>
              <a:t> ,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1295400"/>
          <a:ext cx="3429000" cy="4240899"/>
        </p:xfrm>
        <a:graphic>
          <a:graphicData uri="http://schemas.openxmlformats.org/presentationml/2006/ole">
            <p:oleObj spid="_x0000_s3075" name="Equation" r:id="rId4" imgW="1409400" imgH="401292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29000" y="1295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6096000"/>
            <a:ext cx="381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স্তম্ভটির</a:t>
            </a:r>
            <a:r>
              <a:rPr lang="en-US" dirty="0" smtClean="0"/>
              <a:t> </a:t>
            </a:r>
            <a:r>
              <a:rPr lang="en-US" dirty="0" err="1" smtClean="0"/>
              <a:t>উচ্চতা</a:t>
            </a:r>
            <a:r>
              <a:rPr lang="en-US" dirty="0" smtClean="0"/>
              <a:t>=21.651 </a:t>
            </a:r>
            <a:r>
              <a:rPr lang="en-US" dirty="0" err="1" smtClean="0"/>
              <a:t>মিটার</a:t>
            </a:r>
            <a:r>
              <a:rPr lang="en-US" dirty="0" smtClean="0"/>
              <a:t> (</a:t>
            </a:r>
            <a:r>
              <a:rPr lang="en-US" dirty="0" err="1" smtClean="0"/>
              <a:t>প্রায়</a:t>
            </a:r>
            <a:r>
              <a:rPr lang="en-US" dirty="0" smtClean="0"/>
              <a:t>) (Ans.)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7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066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                         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1" y="2438400"/>
            <a:ext cx="8763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প্রশ্নঃ কোন স্থান থেকে একটি মিনারের দিকে </a:t>
            </a:r>
            <a:r>
              <a:rPr lang="en-US" sz="2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bn-BD" sz="2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মিটার এগিয়ে আসলে মিনারের শীর্ষ বিন্দুর</a:t>
            </a:r>
          </a:p>
          <a:p>
            <a:r>
              <a:rPr lang="bn-BD" sz="2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উন্নতি কোণ     থেকে     হয়। মিনার টির উচ্চতা নির্ণয় কর ।</a:t>
            </a:r>
            <a:endParaRPr lang="en-US" sz="24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4578" name="Bitmap Image" r:id="rId3" imgW="0" imgH="0" progId="Paint.Picture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1" y="2895600"/>
          <a:ext cx="457200" cy="304800"/>
        </p:xfrm>
        <a:graphic>
          <a:graphicData uri="http://schemas.openxmlformats.org/presentationml/2006/ole">
            <p:oleObj spid="_x0000_s24579" name="Equation" r:id="rId4" imgW="25380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09801" y="2895600"/>
          <a:ext cx="457199" cy="304800"/>
        </p:xfrm>
        <a:graphic>
          <a:graphicData uri="http://schemas.openxmlformats.org/presentationml/2006/ole">
            <p:oleObj spid="_x0000_s24581" name="Equation" r:id="rId5" imgW="253800" imgH="177480" progId="Equation.3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161</Words>
  <Application>Microsoft Office PowerPoint</Application>
  <PresentationFormat>On-screen Show (4:3)</PresentationFormat>
  <Paragraphs>42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Equation</vt:lpstr>
      <vt:lpstr>Paintbrush Picture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31</cp:revision>
  <dcterms:created xsi:type="dcterms:W3CDTF">2006-08-16T00:00:00Z</dcterms:created>
  <dcterms:modified xsi:type="dcterms:W3CDTF">2021-01-30T13:22:53Z</dcterms:modified>
</cp:coreProperties>
</file>