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1" r:id="rId7"/>
    <p:sldId id="259"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105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bn-BD" sz="4800" dirty="0" smtClean="0">
                <a:solidFill>
                  <a:srgbClr val="FF0000"/>
                </a:solidFill>
                <a:latin typeface="NikoshBAN" pitchFamily="2" charset="0"/>
                <a:cs typeface="NikoshBAN" pitchFamily="2" charset="0"/>
              </a:rPr>
              <a:t>সবাইকে শুভেচ্ছা </a:t>
            </a:r>
            <a:endParaRPr lang="en-US" sz="4800" dirty="0">
              <a:solidFill>
                <a:srgbClr val="FF0000"/>
              </a:solidFill>
              <a:latin typeface="NikoshBAN" pitchFamily="2" charset="0"/>
              <a:cs typeface="NikoshBAN" pitchFamily="2" charset="0"/>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828800" y="1371600"/>
            <a:ext cx="5486400" cy="51535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42080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w="38100">
            <a:solidFill>
              <a:schemeClr val="accent6"/>
            </a:solidFill>
          </a:ln>
        </p:spPr>
        <p:txBody>
          <a:bodyPr/>
          <a:lstStyle/>
          <a:p>
            <a:r>
              <a:rPr lang="bn-BD" dirty="0" smtClean="0">
                <a:solidFill>
                  <a:srgbClr val="C00000"/>
                </a:solidFill>
                <a:latin typeface="NikoshBAN" pitchFamily="2" charset="0"/>
                <a:cs typeface="NikoshBAN" pitchFamily="2" charset="0"/>
              </a:rPr>
              <a:t>দলীয় কাজ</a:t>
            </a:r>
            <a:endParaRPr lang="en-US" dirty="0">
              <a:solidFill>
                <a:srgbClr val="C00000"/>
              </a:solidFill>
              <a:latin typeface="NikoshBAN" pitchFamily="2" charset="0"/>
              <a:cs typeface="NikoshBAN" pitchFamily="2" charset="0"/>
            </a:endParaRPr>
          </a:p>
        </p:txBody>
      </p:sp>
      <p:sp>
        <p:nvSpPr>
          <p:cNvPr id="3" name="Rectangle 2"/>
          <p:cNvSpPr/>
          <p:nvPr/>
        </p:nvSpPr>
        <p:spPr>
          <a:xfrm>
            <a:off x="457200" y="1752600"/>
            <a:ext cx="3962400" cy="441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latin typeface="NikoshBAN" pitchFamily="2" charset="0"/>
                <a:cs typeface="NikoshBAN" pitchFamily="2" charset="0"/>
              </a:rPr>
              <a:t>দলঃ গোলাপ</a:t>
            </a:r>
          </a:p>
          <a:p>
            <a:r>
              <a:rPr lang="bn-BD" sz="2400" dirty="0" smtClean="0">
                <a:solidFill>
                  <a:srgbClr val="7030A0"/>
                </a:solidFill>
                <a:latin typeface="NikoshBAN" pitchFamily="2" charset="0"/>
                <a:cs typeface="NikoshBAN" pitchFamily="2" charset="0"/>
              </a:rPr>
              <a:t>শূন্যস্থান পূরন করঃ</a:t>
            </a:r>
          </a:p>
          <a:p>
            <a:r>
              <a:rPr lang="bn-BD" sz="2400" dirty="0" smtClean="0">
                <a:solidFill>
                  <a:srgbClr val="7030A0"/>
                </a:solidFill>
                <a:latin typeface="NikoshBAN" pitchFamily="2" charset="0"/>
                <a:cs typeface="NikoshBAN" pitchFamily="2" charset="0"/>
              </a:rPr>
              <a:t>১.মহাস্থানগড় ............ নদির তীরে অবস্থিত।  </a:t>
            </a:r>
          </a:p>
          <a:p>
            <a:r>
              <a:rPr lang="bn-BD" sz="2400" dirty="0" smtClean="0">
                <a:solidFill>
                  <a:srgbClr val="7030A0"/>
                </a:solidFill>
                <a:latin typeface="NikoshBAN" pitchFamily="2" charset="0"/>
                <a:cs typeface="NikoshBAN" pitchFamily="2" charset="0"/>
              </a:rPr>
              <a:t>২.মৌর্য আমলে মহাস্থানগড়..............</a:t>
            </a:r>
            <a:r>
              <a:rPr lang="bn-BD" sz="2400" dirty="0" smtClean="0">
                <a:solidFill>
                  <a:schemeClr val="accent6">
                    <a:lumMod val="50000"/>
                  </a:schemeClr>
                </a:solidFill>
                <a:latin typeface="NikoshBAN" pitchFamily="2" charset="0"/>
                <a:cs typeface="NikoshBAN" pitchFamily="2" charset="0"/>
              </a:rPr>
              <a:t> </a:t>
            </a:r>
            <a:r>
              <a:rPr lang="bn-BD" sz="2400" dirty="0" smtClean="0">
                <a:solidFill>
                  <a:srgbClr val="7030A0"/>
                </a:solidFill>
                <a:latin typeface="NikoshBAN" pitchFamily="2" charset="0"/>
                <a:cs typeface="NikoshBAN" pitchFamily="2" charset="0"/>
              </a:rPr>
              <a:t>নামে পরিচিত ছিল।</a:t>
            </a:r>
          </a:p>
          <a:p>
            <a:r>
              <a:rPr lang="bn-BD" sz="2400" dirty="0" smtClean="0">
                <a:solidFill>
                  <a:srgbClr val="7030A0"/>
                </a:solidFill>
                <a:latin typeface="NikoshBAN" pitchFamily="2" charset="0"/>
                <a:cs typeface="NikoshBAN" pitchFamily="2" charset="0"/>
              </a:rPr>
              <a:t>৩.উয়ারী-বটেশ্বর............</a:t>
            </a:r>
            <a:r>
              <a:rPr lang="bn-BD" sz="2400" dirty="0" smtClean="0">
                <a:solidFill>
                  <a:srgbClr val="C0000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বানিজ্যের সাথে পরিচিত ছিল। </a:t>
            </a:r>
          </a:p>
          <a:p>
            <a:endParaRPr lang="bn-BD" sz="2400" dirty="0" smtClean="0">
              <a:solidFill>
                <a:srgbClr val="7030A0"/>
              </a:solidFill>
              <a:latin typeface="NikoshBAN" pitchFamily="2" charset="0"/>
              <a:cs typeface="NikoshBAN" pitchFamily="2" charset="0"/>
            </a:endParaRPr>
          </a:p>
          <a:p>
            <a:r>
              <a:rPr lang="bn-BD" sz="2400" dirty="0" smtClean="0">
                <a:solidFill>
                  <a:srgbClr val="7030A0"/>
                </a:solidFill>
                <a:latin typeface="NikoshBAN" pitchFamily="2" charset="0"/>
                <a:cs typeface="NikoshBAN" pitchFamily="2" charset="0"/>
              </a:rPr>
              <a:t>৪.খোদাই পাথর.... </a:t>
            </a:r>
            <a:r>
              <a:rPr lang="bn-BD" sz="2400" dirty="0">
                <a:solidFill>
                  <a:srgbClr val="7030A0"/>
                </a:solidFill>
                <a:latin typeface="NikoshBAN" pitchFamily="2" charset="0"/>
                <a:cs typeface="NikoshBAN" pitchFamily="2" charset="0"/>
              </a:rPr>
              <a:t>..</a:t>
            </a:r>
            <a:r>
              <a:rPr lang="bn-BD" sz="2400" dirty="0" smtClean="0">
                <a:solidFill>
                  <a:srgbClr val="7030A0"/>
                </a:solidFill>
                <a:latin typeface="NikoshBAN" pitchFamily="2" charset="0"/>
                <a:cs typeface="NikoshBAN" pitchFamily="2" charset="0"/>
              </a:rPr>
              <a:t>...মিটার লম্বা।</a:t>
            </a:r>
            <a:endParaRPr lang="en-US" sz="2400" dirty="0">
              <a:solidFill>
                <a:srgbClr val="7030A0"/>
              </a:solidFill>
              <a:latin typeface="NikoshBAN" pitchFamily="2" charset="0"/>
              <a:cs typeface="NikoshBAN" pitchFamily="2" charset="0"/>
            </a:endParaRPr>
          </a:p>
        </p:txBody>
      </p:sp>
      <p:sp>
        <p:nvSpPr>
          <p:cNvPr id="4" name="Rectangle 3"/>
          <p:cNvSpPr/>
          <p:nvPr/>
        </p:nvSpPr>
        <p:spPr>
          <a:xfrm>
            <a:off x="4800600" y="1752600"/>
            <a:ext cx="3862754" cy="441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C00000"/>
                </a:solidFill>
                <a:latin typeface="NikoshBAN" pitchFamily="2" charset="0"/>
                <a:cs typeface="NikoshBAN" pitchFamily="2" charset="0"/>
              </a:rPr>
              <a:t>দলঃ শাপলা</a:t>
            </a:r>
          </a:p>
          <a:p>
            <a:r>
              <a:rPr lang="bn-BD" sz="2400" dirty="0" smtClean="0">
                <a:solidFill>
                  <a:srgbClr val="7030A0"/>
                </a:solidFill>
                <a:latin typeface="NikoshBAN" pitchFamily="2" charset="0"/>
                <a:cs typeface="NikoshBAN" pitchFamily="2" charset="0"/>
              </a:rPr>
              <a:t>মিল করঃ</a:t>
            </a:r>
          </a:p>
          <a:p>
            <a:r>
              <a:rPr lang="bn-BD" sz="2400" dirty="0" smtClean="0">
                <a:solidFill>
                  <a:srgbClr val="7030A0"/>
                </a:solidFill>
                <a:latin typeface="NikoshBAN" pitchFamily="2" charset="0"/>
                <a:cs typeface="NikoshBAN" pitchFamily="2" charset="0"/>
              </a:rPr>
              <a:t>মহাস্থানগড়                      শিলালিপি</a:t>
            </a:r>
          </a:p>
          <a:p>
            <a:r>
              <a:rPr lang="bn-BD" sz="2400" dirty="0" smtClean="0">
                <a:solidFill>
                  <a:srgbClr val="7030A0"/>
                </a:solidFill>
                <a:latin typeface="NikoshBAN" pitchFamily="2" charset="0"/>
                <a:cs typeface="NikoshBAN" pitchFamily="2" charset="0"/>
              </a:rPr>
              <a:t>খোদাই পাথর                 পুন্ড্রনগর</a:t>
            </a:r>
          </a:p>
          <a:p>
            <a:r>
              <a:rPr lang="bn-BD" sz="2400" dirty="0" smtClean="0">
                <a:solidFill>
                  <a:srgbClr val="7030A0"/>
                </a:solidFill>
                <a:latin typeface="NikoshBAN" pitchFamily="2" charset="0"/>
                <a:cs typeface="NikoshBAN" pitchFamily="2" charset="0"/>
              </a:rPr>
              <a:t>ব্রাহ্মী                           বটেশ্বর</a:t>
            </a:r>
          </a:p>
          <a:p>
            <a:r>
              <a:rPr lang="bn-BD" sz="2400" dirty="0" smtClean="0">
                <a:solidFill>
                  <a:srgbClr val="7030A0"/>
                </a:solidFill>
                <a:latin typeface="NikoshBAN" pitchFamily="2" charset="0"/>
                <a:cs typeface="NikoshBAN" pitchFamily="2" charset="0"/>
              </a:rPr>
              <a:t>উয়ারী                          ৩.৩৫ মিটার</a:t>
            </a:r>
          </a:p>
          <a:p>
            <a:endParaRPr lang="en-US" sz="2400" dirty="0">
              <a:solidFill>
                <a:srgbClr val="7030A0"/>
              </a:solidFill>
              <a:latin typeface="NikoshBAN" pitchFamily="2" charset="0"/>
              <a:cs typeface="NikoshBAN" pitchFamily="2" charset="0"/>
            </a:endParaRPr>
          </a:p>
        </p:txBody>
      </p:sp>
      <p:sp>
        <p:nvSpPr>
          <p:cNvPr id="5" name="TextBox 4"/>
          <p:cNvSpPr txBox="1"/>
          <p:nvPr/>
        </p:nvSpPr>
        <p:spPr>
          <a:xfrm>
            <a:off x="1676400" y="2895600"/>
            <a:ext cx="1358456" cy="461665"/>
          </a:xfrm>
          <a:prstGeom prst="rect">
            <a:avLst/>
          </a:prstGeom>
          <a:noFill/>
        </p:spPr>
        <p:txBody>
          <a:bodyPr wrap="square" rtlCol="0">
            <a:spAutoFit/>
          </a:bodyPr>
          <a:lstStyle/>
          <a:p>
            <a:r>
              <a:rPr lang="bn-BD" sz="2400" dirty="0" smtClean="0">
                <a:solidFill>
                  <a:schemeClr val="accent6">
                    <a:lumMod val="75000"/>
                  </a:schemeClr>
                </a:solidFill>
                <a:latin typeface="NikoshBAN" pitchFamily="2" charset="0"/>
                <a:cs typeface="NikoshBAN" pitchFamily="2" charset="0"/>
              </a:rPr>
              <a:t>করতোয়া</a:t>
            </a:r>
            <a:endParaRPr lang="en-US" sz="2400" dirty="0">
              <a:solidFill>
                <a:schemeClr val="accent6">
                  <a:lumMod val="75000"/>
                </a:schemeClr>
              </a:solidFill>
              <a:latin typeface="NikoshBAN" pitchFamily="2" charset="0"/>
              <a:cs typeface="NikoshBAN" pitchFamily="2" charset="0"/>
            </a:endParaRPr>
          </a:p>
        </p:txBody>
      </p:sp>
      <p:sp>
        <p:nvSpPr>
          <p:cNvPr id="8" name="TextBox 7"/>
          <p:cNvSpPr txBox="1"/>
          <p:nvPr/>
        </p:nvSpPr>
        <p:spPr>
          <a:xfrm rot="10800000" flipV="1">
            <a:off x="1943100" y="5384631"/>
            <a:ext cx="952500" cy="461665"/>
          </a:xfrm>
          <a:prstGeom prst="rect">
            <a:avLst/>
          </a:prstGeom>
          <a:noFill/>
        </p:spPr>
        <p:txBody>
          <a:bodyPr wrap="square" rtlCol="0">
            <a:spAutoFit/>
          </a:bodyPr>
          <a:lstStyle/>
          <a:p>
            <a:r>
              <a:rPr lang="bn-BD" sz="2400" dirty="0" smtClean="0">
                <a:solidFill>
                  <a:schemeClr val="accent6">
                    <a:lumMod val="75000"/>
                  </a:schemeClr>
                </a:solidFill>
                <a:latin typeface="NikoshBAN" pitchFamily="2" charset="0"/>
                <a:cs typeface="NikoshBAN" pitchFamily="2" charset="0"/>
              </a:rPr>
              <a:t>৩.৩৫</a:t>
            </a:r>
            <a:endParaRPr lang="en-US" sz="2400" dirty="0">
              <a:solidFill>
                <a:schemeClr val="accent6">
                  <a:lumMod val="75000"/>
                </a:schemeClr>
              </a:solidFill>
              <a:latin typeface="NikoshBAN" pitchFamily="2" charset="0"/>
              <a:cs typeface="NikoshBAN" pitchFamily="2" charset="0"/>
            </a:endParaRPr>
          </a:p>
        </p:txBody>
      </p:sp>
      <p:sp>
        <p:nvSpPr>
          <p:cNvPr id="6" name="TextBox 5"/>
          <p:cNvSpPr txBox="1"/>
          <p:nvPr/>
        </p:nvSpPr>
        <p:spPr>
          <a:xfrm>
            <a:off x="3276600" y="3636764"/>
            <a:ext cx="1143000" cy="461665"/>
          </a:xfrm>
          <a:prstGeom prst="rect">
            <a:avLst/>
          </a:prstGeom>
          <a:noFill/>
        </p:spPr>
        <p:txBody>
          <a:bodyPr wrap="square" rtlCol="0">
            <a:spAutoFit/>
          </a:bodyPr>
          <a:lstStyle/>
          <a:p>
            <a:r>
              <a:rPr lang="bn-BD" sz="2400" dirty="0" smtClean="0">
                <a:solidFill>
                  <a:schemeClr val="accent6"/>
                </a:solidFill>
                <a:latin typeface="NikoshBAN" pitchFamily="2" charset="0"/>
                <a:cs typeface="NikoshBAN" pitchFamily="2" charset="0"/>
              </a:rPr>
              <a:t>পুন্ড্রনগর</a:t>
            </a:r>
            <a:endParaRPr lang="en-US" sz="2400" dirty="0">
              <a:solidFill>
                <a:schemeClr val="accent6"/>
              </a:solidFill>
              <a:latin typeface="NikoshBAN" pitchFamily="2" charset="0"/>
              <a:cs typeface="NikoshBAN" pitchFamily="2" charset="0"/>
            </a:endParaRPr>
          </a:p>
        </p:txBody>
      </p:sp>
      <p:sp>
        <p:nvSpPr>
          <p:cNvPr id="9" name="TextBox 8"/>
          <p:cNvSpPr txBox="1"/>
          <p:nvPr/>
        </p:nvSpPr>
        <p:spPr>
          <a:xfrm flipH="1">
            <a:off x="-1143000" y="3276600"/>
            <a:ext cx="304800" cy="369332"/>
          </a:xfrm>
          <a:prstGeom prst="rect">
            <a:avLst/>
          </a:prstGeom>
          <a:noFill/>
        </p:spPr>
        <p:txBody>
          <a:bodyPr wrap="square" rtlCol="0">
            <a:spAutoFit/>
          </a:bodyPr>
          <a:lstStyle/>
          <a:p>
            <a:r>
              <a:rPr lang="bn-BD" dirty="0" smtClean="0"/>
              <a:t> </a:t>
            </a:r>
            <a:endParaRPr lang="en-US" dirty="0"/>
          </a:p>
        </p:txBody>
      </p:sp>
      <p:sp>
        <p:nvSpPr>
          <p:cNvPr id="10" name="TextBox 9"/>
          <p:cNvSpPr txBox="1"/>
          <p:nvPr/>
        </p:nvSpPr>
        <p:spPr>
          <a:xfrm>
            <a:off x="2120456" y="4267200"/>
            <a:ext cx="1079944" cy="461665"/>
          </a:xfrm>
          <a:prstGeom prst="rect">
            <a:avLst/>
          </a:prstGeom>
          <a:noFill/>
        </p:spPr>
        <p:txBody>
          <a:bodyPr wrap="square" rtlCol="0">
            <a:spAutoFit/>
          </a:bodyPr>
          <a:lstStyle/>
          <a:p>
            <a:r>
              <a:rPr lang="bn-BD" sz="2400" dirty="0" smtClean="0">
                <a:solidFill>
                  <a:schemeClr val="accent6"/>
                </a:solidFill>
                <a:latin typeface="NikoshBAN" pitchFamily="2" charset="0"/>
                <a:cs typeface="NikoshBAN" pitchFamily="2" charset="0"/>
              </a:rPr>
              <a:t>সমুদ্র </a:t>
            </a:r>
            <a:endParaRPr lang="en-US" sz="2400" dirty="0">
              <a:solidFill>
                <a:schemeClr val="accent6"/>
              </a:solidFill>
              <a:latin typeface="NikoshBAN" pitchFamily="2" charset="0"/>
              <a:cs typeface="NikoshBAN" pitchFamily="2" charset="0"/>
            </a:endParaRPr>
          </a:p>
        </p:txBody>
      </p:sp>
      <p:cxnSp>
        <p:nvCxnSpPr>
          <p:cNvPr id="16" name="Straight Arrow Connector 15"/>
          <p:cNvCxnSpPr/>
          <p:nvPr/>
        </p:nvCxnSpPr>
        <p:spPr>
          <a:xfrm flipV="1">
            <a:off x="5562600" y="3645932"/>
            <a:ext cx="1828800" cy="85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562600" y="4400550"/>
            <a:ext cx="1828800" cy="281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33160" y="3996124"/>
            <a:ext cx="1215390" cy="80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19800" y="3657600"/>
            <a:ext cx="1295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141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90000"/>
            </a:schemeClr>
          </a:solidFill>
          <a:ln w="57150">
            <a:solidFill>
              <a:srgbClr val="7030A0"/>
            </a:solidFill>
            <a:prstDash val="sysDash"/>
          </a:ln>
        </p:spPr>
        <p:txBody>
          <a:bodyPr>
            <a:normAutofit/>
          </a:bodyPr>
          <a:lstStyle/>
          <a:p>
            <a:r>
              <a:rPr lang="bn-BD" dirty="0" smtClean="0">
                <a:solidFill>
                  <a:srgbClr val="7030A0"/>
                </a:solidFill>
                <a:latin typeface="NikoshBAN" pitchFamily="2" charset="0"/>
                <a:cs typeface="NikoshBAN" pitchFamily="2" charset="0"/>
              </a:rPr>
              <a:t>একক কাজ </a:t>
            </a:r>
            <a:endParaRPr lang="en-US" dirty="0">
              <a:solidFill>
                <a:srgbClr val="7030A0"/>
              </a:solidFill>
              <a:latin typeface="NikoshBAN" pitchFamily="2" charset="0"/>
              <a:cs typeface="NikoshBAN" pitchFamily="2" charset="0"/>
            </a:endParaRPr>
          </a:p>
        </p:txBody>
      </p:sp>
      <p:sp>
        <p:nvSpPr>
          <p:cNvPr id="4" name="Content Placeholder 3"/>
          <p:cNvSpPr>
            <a:spLocks noGrp="1"/>
          </p:cNvSpPr>
          <p:nvPr>
            <p:ph idx="1"/>
          </p:nvPr>
        </p:nvSpPr>
        <p:spPr>
          <a:solidFill>
            <a:schemeClr val="accent5">
              <a:lumMod val="20000"/>
              <a:lumOff val="80000"/>
            </a:schemeClr>
          </a:solidFill>
          <a:ln w="38100">
            <a:solidFill>
              <a:srgbClr val="7030A0"/>
            </a:solidFill>
          </a:ln>
        </p:spPr>
        <p:txBody>
          <a:bodyPr/>
          <a:lstStyle/>
          <a:p>
            <a:pPr marL="0" indent="0">
              <a:buNone/>
            </a:pPr>
            <a:r>
              <a:rPr lang="bn-BD" dirty="0" smtClean="0">
                <a:solidFill>
                  <a:schemeClr val="accent6">
                    <a:lumMod val="50000"/>
                  </a:schemeClr>
                </a:solidFill>
                <a:latin typeface="NikoshBAN" pitchFamily="2" charset="0"/>
                <a:cs typeface="NikoshBAN" pitchFamily="2" charset="0"/>
              </a:rPr>
              <a:t>সত্য-মিথ্যা নির্ণয় করঃ </a:t>
            </a:r>
          </a:p>
          <a:p>
            <a:pPr marL="514350" indent="-514350">
              <a:buAutoNum type="arabicPeriod"/>
            </a:pPr>
            <a:r>
              <a:rPr lang="bn-BD" dirty="0" smtClean="0">
                <a:solidFill>
                  <a:schemeClr val="accent6">
                    <a:lumMod val="50000"/>
                  </a:schemeClr>
                </a:solidFill>
                <a:latin typeface="NikoshBAN" pitchFamily="2" charset="0"/>
                <a:cs typeface="NikoshBAN" pitchFamily="2" charset="0"/>
              </a:rPr>
              <a:t>মহাস্থানগড় মেঘনা নদির তীরে অবস্থিত।</a:t>
            </a:r>
          </a:p>
          <a:p>
            <a:pPr marL="514350" indent="-514350">
              <a:buAutoNum type="arabicPeriod"/>
            </a:pPr>
            <a:r>
              <a:rPr lang="bn-BD" dirty="0" smtClean="0">
                <a:solidFill>
                  <a:schemeClr val="accent6">
                    <a:lumMod val="50000"/>
                  </a:schemeClr>
                </a:solidFill>
                <a:latin typeface="NikoshBAN" pitchFamily="2" charset="0"/>
                <a:cs typeface="NikoshBAN" pitchFamily="2" charset="0"/>
              </a:rPr>
              <a:t>উয়ারী-বটেশ্বর নরসিংদী জেলায় অবস্থিত। </a:t>
            </a:r>
          </a:p>
          <a:p>
            <a:pPr marL="514350" indent="-514350">
              <a:buAutoNum type="arabicPeriod"/>
            </a:pPr>
            <a:r>
              <a:rPr lang="bn-BD" dirty="0" smtClean="0">
                <a:solidFill>
                  <a:schemeClr val="accent6">
                    <a:lumMod val="50000"/>
                  </a:schemeClr>
                </a:solidFill>
                <a:latin typeface="NikoshBAN" pitchFamily="2" charset="0"/>
                <a:cs typeface="NikoshBAN" pitchFamily="2" charset="0"/>
              </a:rPr>
              <a:t>মহাস্থানগড় সমুদ্র বানিজ্যের সাথে পরিচিত ছিল।</a:t>
            </a:r>
          </a:p>
          <a:p>
            <a:pPr marL="514350" indent="-514350">
              <a:buAutoNum type="arabicPeriod"/>
            </a:pPr>
            <a:r>
              <a:rPr lang="bn-BD" dirty="0" smtClean="0">
                <a:solidFill>
                  <a:schemeClr val="accent6">
                    <a:lumMod val="50000"/>
                  </a:schemeClr>
                </a:solidFill>
                <a:latin typeface="NikoshBAN" pitchFamily="2" charset="0"/>
                <a:cs typeface="NikoshBAN" pitchFamily="2" charset="0"/>
              </a:rPr>
              <a:t>খোদাই পাথর ৩.৩৫ মিটার লম্বা।</a:t>
            </a:r>
          </a:p>
          <a:p>
            <a:pPr marL="514350" indent="-514350">
              <a:buAutoNum type="arabicPeriod"/>
            </a:pPr>
            <a:r>
              <a:rPr lang="bn-BD" dirty="0" smtClean="0">
                <a:solidFill>
                  <a:schemeClr val="accent6">
                    <a:lumMod val="50000"/>
                  </a:schemeClr>
                </a:solidFill>
                <a:latin typeface="NikoshBAN" pitchFamily="2" charset="0"/>
                <a:cs typeface="NikoshBAN" pitchFamily="2" charset="0"/>
              </a:rPr>
              <a:t>মৌর্য আমলে মহাস্থানগড় পুন্ড্রনগর নামে পরিচিত ছিল। </a:t>
            </a:r>
            <a:endParaRPr lang="en-US" dirty="0">
              <a:solidFill>
                <a:schemeClr val="accent6">
                  <a:lumMod val="50000"/>
                </a:schemeClr>
              </a:solidFill>
              <a:latin typeface="NikoshBAN" pitchFamily="2" charset="0"/>
              <a:cs typeface="NikoshBAN" pitchFamily="2" charset="0"/>
            </a:endParaRPr>
          </a:p>
        </p:txBody>
      </p:sp>
      <p:sp>
        <p:nvSpPr>
          <p:cNvPr id="5" name="TextBox 4"/>
          <p:cNvSpPr txBox="1"/>
          <p:nvPr/>
        </p:nvSpPr>
        <p:spPr>
          <a:xfrm>
            <a:off x="6248400" y="2819400"/>
            <a:ext cx="10668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সত্য</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6" name="TextBox 5"/>
          <p:cNvSpPr txBox="1"/>
          <p:nvPr/>
        </p:nvSpPr>
        <p:spPr>
          <a:xfrm>
            <a:off x="5943600" y="2209800"/>
            <a:ext cx="13716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মিথ্যা</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7" name="TextBox 6"/>
          <p:cNvSpPr txBox="1"/>
          <p:nvPr/>
        </p:nvSpPr>
        <p:spPr>
          <a:xfrm>
            <a:off x="6934200" y="3429000"/>
            <a:ext cx="13716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মিথ্যা</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8" name="TextBox 7"/>
          <p:cNvSpPr txBox="1"/>
          <p:nvPr/>
        </p:nvSpPr>
        <p:spPr>
          <a:xfrm>
            <a:off x="5486400" y="3962400"/>
            <a:ext cx="10668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সত্য</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2" name="TextBox 11"/>
          <p:cNvSpPr txBox="1"/>
          <p:nvPr/>
        </p:nvSpPr>
        <p:spPr>
          <a:xfrm>
            <a:off x="7696200" y="4572000"/>
            <a:ext cx="10668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সত্য</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36622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 calcmode="lin" valueType="num">
                                      <p:cBhvr additive="base">
                                        <p:cTn id="7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additive="base">
                                        <p:cTn id="7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5" grpId="0" build="allAtOnce"/>
      <p:bldP spid="6" grpId="0" build="allAtOnce"/>
      <p:bldP spid="7" grpId="0" build="allAtOnce"/>
      <p:bldP spid="8" grpId="0" build="allAtOnce"/>
      <p:bldP spid="1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w="38100">
            <a:solidFill>
              <a:srgbClr val="7030A0"/>
            </a:solidFill>
          </a:ln>
        </p:spPr>
        <p:txBody>
          <a:bodyPr/>
          <a:lstStyle/>
          <a:p>
            <a:r>
              <a:rPr lang="bn-BD" dirty="0" smtClean="0">
                <a:solidFill>
                  <a:srgbClr val="FF0000"/>
                </a:solidFill>
                <a:latin typeface="NikoshBAN" pitchFamily="2" charset="0"/>
                <a:cs typeface="NikoshBAN" pitchFamily="2" charset="0"/>
              </a:rPr>
              <a:t>মূল্যায়ন </a:t>
            </a:r>
            <a:endParaRPr lang="en-US"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solidFill>
            <a:schemeClr val="accent4">
              <a:lumMod val="20000"/>
              <a:lumOff val="80000"/>
            </a:schemeClr>
          </a:solidFill>
          <a:ln w="38100">
            <a:solidFill>
              <a:srgbClr val="00B050"/>
            </a:solidFill>
          </a:ln>
        </p:spPr>
        <p:txBody>
          <a:bodyPr/>
          <a:lstStyle/>
          <a:p>
            <a:pPr marL="514350" indent="-514350">
              <a:buAutoNum type="arabicPeriod"/>
            </a:pPr>
            <a:r>
              <a:rPr lang="bn-BD" dirty="0" smtClean="0">
                <a:solidFill>
                  <a:srgbClr val="C00000"/>
                </a:solidFill>
                <a:latin typeface="NikoshBAN" pitchFamily="2" charset="0"/>
                <a:cs typeface="NikoshBAN" pitchFamily="2" charset="0"/>
              </a:rPr>
              <a:t>মহাস্থানগড় কোথায় অবস্থিত ?</a:t>
            </a:r>
          </a:p>
          <a:p>
            <a:pPr marL="514350" indent="-514350">
              <a:buAutoNum type="arabicPeriod"/>
            </a:pPr>
            <a:r>
              <a:rPr lang="bn-BD" dirty="0" smtClean="0">
                <a:solidFill>
                  <a:srgbClr val="C00000"/>
                </a:solidFill>
                <a:latin typeface="NikoshBAN" pitchFamily="2" charset="0"/>
                <a:cs typeface="NikoshBAN" pitchFamily="2" charset="0"/>
              </a:rPr>
              <a:t>প্রাচীনকালে কোন সভ্যতাটি সমুদ্র বানিজ্যের সাথে পরিচিত ছিল?</a:t>
            </a:r>
          </a:p>
          <a:p>
            <a:pPr marL="514350" indent="-514350">
              <a:buAutoNum type="arabicPeriod"/>
            </a:pPr>
            <a:r>
              <a:rPr lang="bn-BD" dirty="0" smtClean="0">
                <a:solidFill>
                  <a:srgbClr val="C00000"/>
                </a:solidFill>
                <a:latin typeface="NikoshBAN" pitchFamily="2" charset="0"/>
                <a:cs typeface="NikoshBAN" pitchFamily="2" charset="0"/>
              </a:rPr>
              <a:t>মহাস্থানগড়ে প্রাপ্ত কয়েকটি নির্শনের নাম লিখ।</a:t>
            </a:r>
            <a:endParaRPr lang="en-US"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xmlns="" val="18893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6">
              <a:lumMod val="20000"/>
              <a:lumOff val="80000"/>
            </a:schemeClr>
          </a:solidFill>
          <a:ln w="38100">
            <a:solidFill>
              <a:srgbClr val="7030A0"/>
            </a:solidFill>
            <a:prstDash val="dash"/>
          </a:ln>
        </p:spPr>
        <p:txBody>
          <a:bodyPr>
            <a:normAutofit/>
          </a:bodyPr>
          <a:lstStyle/>
          <a:p>
            <a:r>
              <a:rPr lang="bn-BD" sz="4000" dirty="0" smtClean="0">
                <a:solidFill>
                  <a:srgbClr val="C00000"/>
                </a:solidFill>
                <a:latin typeface="NikoshBAN" pitchFamily="2" charset="0"/>
                <a:cs typeface="NikoshBAN" pitchFamily="2" charset="0"/>
              </a:rPr>
              <a:t>বাড়ির কাজ</a:t>
            </a:r>
            <a:endParaRPr lang="en-US" sz="4000" dirty="0">
              <a:solidFill>
                <a:srgbClr val="C00000"/>
              </a:solidFill>
              <a:latin typeface="NikoshBAN" pitchFamily="2" charset="0"/>
              <a:cs typeface="NikoshBAN" pitchFamily="2" charset="0"/>
            </a:endParaRPr>
          </a:p>
        </p:txBody>
      </p:sp>
      <p:sp>
        <p:nvSpPr>
          <p:cNvPr id="4" name="Oval 3"/>
          <p:cNvSpPr/>
          <p:nvPr/>
        </p:nvSpPr>
        <p:spPr>
          <a:xfrm>
            <a:off x="3276600" y="2297430"/>
            <a:ext cx="5638800" cy="3493770"/>
          </a:xfrm>
          <a:prstGeom prst="ellipse">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accent6">
                    <a:lumMod val="50000"/>
                  </a:schemeClr>
                </a:solidFill>
                <a:latin typeface="NikoshBAN" pitchFamily="2" charset="0"/>
                <a:cs typeface="NikoshBAN" pitchFamily="2" charset="0"/>
              </a:rPr>
              <a:t>* তোমার দেখা একটি ঐতিহাসিক স্থানের বিবর</a:t>
            </a:r>
            <a:r>
              <a:rPr lang="en-US" sz="4000" dirty="0" smtClean="0">
                <a:solidFill>
                  <a:schemeClr val="accent6">
                    <a:lumMod val="50000"/>
                  </a:schemeClr>
                </a:solidFill>
                <a:latin typeface="NikoshBAN" pitchFamily="2" charset="0"/>
                <a:cs typeface="NikoshBAN" pitchFamily="2" charset="0"/>
              </a:rPr>
              <a:t>ণ</a:t>
            </a:r>
            <a:r>
              <a:rPr lang="bn-BD" sz="4000" dirty="0" smtClean="0">
                <a:solidFill>
                  <a:schemeClr val="accent6">
                    <a:lumMod val="50000"/>
                  </a:schemeClr>
                </a:solidFill>
                <a:latin typeface="NikoshBAN" pitchFamily="2" charset="0"/>
                <a:cs typeface="NikoshBAN" pitchFamily="2" charset="0"/>
              </a:rPr>
              <a:t> দাও। </a:t>
            </a:r>
            <a:endParaRPr lang="en-US" sz="4000" dirty="0">
              <a:solidFill>
                <a:schemeClr val="accent6">
                  <a:lumMod val="50000"/>
                </a:schemeClr>
              </a:solidFill>
              <a:latin typeface="NikoshBAN" pitchFamily="2" charset="0"/>
              <a:cs typeface="NikoshBAN" pitchFamily="2" charset="0"/>
            </a:endParaRPr>
          </a:p>
        </p:txBody>
      </p:sp>
      <p:pic>
        <p:nvPicPr>
          <p:cNvPr id="5" name="Picture 4" descr="is.jpg"/>
          <p:cNvPicPr>
            <a:picLocks noChangeAspect="1"/>
          </p:cNvPicPr>
          <p:nvPr/>
        </p:nvPicPr>
        <p:blipFill>
          <a:blip r:embed="rId3"/>
          <a:stretch>
            <a:fillRect/>
          </a:stretch>
        </p:blipFill>
        <p:spPr>
          <a:xfrm>
            <a:off x="304800" y="2286000"/>
            <a:ext cx="27432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9451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own Ribbon 1"/>
          <p:cNvSpPr/>
          <p:nvPr/>
        </p:nvSpPr>
        <p:spPr>
          <a:xfrm>
            <a:off x="742950" y="152400"/>
            <a:ext cx="7772400" cy="1371600"/>
          </a:xfrm>
          <a:prstGeom prst="ribbon">
            <a:avLst/>
          </a:prstGeom>
          <a:solidFill>
            <a:schemeClr val="bg2">
              <a:lumMod val="75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7030A0"/>
                </a:solidFill>
                <a:latin typeface="NikoshBAN" pitchFamily="2" charset="0"/>
                <a:cs typeface="NikoshBAN" pitchFamily="2" charset="0"/>
              </a:rPr>
              <a:t>সবাইকে ধন্যবাদ </a:t>
            </a:r>
            <a:endParaRPr lang="en-US" sz="4000" dirty="0">
              <a:solidFill>
                <a:srgbClr val="7030A0"/>
              </a:solidFill>
              <a:latin typeface="NikoshBAN" pitchFamily="2" charset="0"/>
              <a:cs typeface="NikoshBAN" pitchFamily="2" charset="0"/>
            </a:endParaRPr>
          </a:p>
        </p:txBody>
      </p:sp>
      <p:pic>
        <p:nvPicPr>
          <p:cNvPr id="4" name="Picture 3" descr="FB022.JPG"/>
          <p:cNvPicPr>
            <a:picLocks noChangeAspect="1"/>
          </p:cNvPicPr>
          <p:nvPr/>
        </p:nvPicPr>
        <p:blipFill>
          <a:blip r:embed="rId3"/>
          <a:stretch>
            <a:fillRect/>
          </a:stretch>
        </p:blipFill>
        <p:spPr>
          <a:xfrm>
            <a:off x="1143000" y="1752600"/>
            <a:ext cx="6604000" cy="4953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75416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9090"/>
            <a:ext cx="8233410" cy="1143000"/>
          </a:xfrm>
          <a:solidFill>
            <a:schemeClr val="accent6">
              <a:lumMod val="20000"/>
              <a:lumOff val="80000"/>
            </a:schemeClr>
          </a:solidFill>
          <a:ln w="57150">
            <a:solidFill>
              <a:schemeClr val="accent3">
                <a:lumMod val="75000"/>
              </a:schemeClr>
            </a:solidFill>
            <a:prstDash val="dash"/>
          </a:ln>
        </p:spPr>
        <p:txBody>
          <a:bodyPr>
            <a:normAutofit/>
          </a:bodyPr>
          <a:lstStyle/>
          <a:p>
            <a:r>
              <a:rPr lang="bn-BD" sz="5400" dirty="0" smtClean="0">
                <a:solidFill>
                  <a:srgbClr val="C00000"/>
                </a:solidFill>
                <a:latin typeface="NikoshBAN" pitchFamily="2" charset="0"/>
                <a:cs typeface="NikoshBAN" pitchFamily="2" charset="0"/>
              </a:rPr>
              <a:t>শিক্ষক পরিচিতি</a:t>
            </a:r>
            <a:endParaRPr lang="en-US" sz="5400" dirty="0">
              <a:solidFill>
                <a:srgbClr val="C00000"/>
              </a:solidFill>
              <a:latin typeface="NikoshBAN" pitchFamily="2" charset="0"/>
              <a:cs typeface="NikoshBAN" pitchFamily="2" charset="0"/>
            </a:endParaRPr>
          </a:p>
        </p:txBody>
      </p:sp>
      <p:sp>
        <p:nvSpPr>
          <p:cNvPr id="3" name="Content Placeholder 2"/>
          <p:cNvSpPr>
            <a:spLocks noGrp="1"/>
          </p:cNvSpPr>
          <p:nvPr>
            <p:ph idx="1"/>
          </p:nvPr>
        </p:nvSpPr>
        <p:spPr>
          <a:solidFill>
            <a:schemeClr val="accent2">
              <a:lumMod val="20000"/>
              <a:lumOff val="80000"/>
            </a:schemeClr>
          </a:solidFill>
          <a:ln w="38100">
            <a:solidFill>
              <a:srgbClr val="00B050"/>
            </a:solidFill>
          </a:ln>
        </p:spPr>
        <p:txBody>
          <a:bodyPr>
            <a:normAutofit/>
          </a:bodyPr>
          <a:lstStyle/>
          <a:p>
            <a:pPr marL="0" indent="0" algn="ctr">
              <a:buNone/>
            </a:pPr>
            <a:r>
              <a:rPr lang="en-US" sz="4000" dirty="0" err="1" smtClean="0">
                <a:solidFill>
                  <a:schemeClr val="accent6">
                    <a:lumMod val="50000"/>
                  </a:schemeClr>
                </a:solidFill>
                <a:latin typeface="NikoshBAN" pitchFamily="2" charset="0"/>
                <a:cs typeface="NikoshBAN" pitchFamily="2" charset="0"/>
              </a:rPr>
              <a:t>মোঃ</a:t>
            </a:r>
            <a:r>
              <a:rPr lang="en-US" sz="4000" dirty="0" smtClean="0">
                <a:solidFill>
                  <a:schemeClr val="accent6">
                    <a:lumMod val="50000"/>
                  </a:schemeClr>
                </a:solidFill>
                <a:latin typeface="NikoshBAN" pitchFamily="2" charset="0"/>
                <a:cs typeface="NikoshBAN" pitchFamily="2" charset="0"/>
              </a:rPr>
              <a:t> </a:t>
            </a:r>
            <a:r>
              <a:rPr lang="en-US" sz="4000" dirty="0" err="1" smtClean="0">
                <a:solidFill>
                  <a:schemeClr val="accent6">
                    <a:lumMod val="50000"/>
                  </a:schemeClr>
                </a:solidFill>
                <a:latin typeface="NikoshBAN" pitchFamily="2" charset="0"/>
                <a:cs typeface="NikoshBAN" pitchFamily="2" charset="0"/>
              </a:rPr>
              <a:t>নাজিমউদ্দিন</a:t>
            </a:r>
            <a:r>
              <a:rPr lang="en-US" sz="4000" dirty="0" smtClean="0">
                <a:solidFill>
                  <a:schemeClr val="accent6">
                    <a:lumMod val="50000"/>
                  </a:schemeClr>
                </a:solidFill>
                <a:latin typeface="NikoshBAN" pitchFamily="2" charset="0"/>
                <a:cs typeface="NikoshBAN" pitchFamily="2" charset="0"/>
              </a:rPr>
              <a:t> </a:t>
            </a:r>
            <a:endParaRPr lang="bn-BD" sz="4000" dirty="0" smtClean="0">
              <a:solidFill>
                <a:schemeClr val="accent6">
                  <a:lumMod val="50000"/>
                </a:schemeClr>
              </a:solidFill>
              <a:latin typeface="NikoshBAN" pitchFamily="2" charset="0"/>
              <a:cs typeface="NikoshBAN" pitchFamily="2" charset="0"/>
            </a:endParaRPr>
          </a:p>
          <a:p>
            <a:pPr marL="0" indent="0" algn="ctr">
              <a:buNone/>
            </a:pPr>
            <a:r>
              <a:rPr lang="bn-BD" sz="4000" dirty="0" smtClean="0">
                <a:solidFill>
                  <a:schemeClr val="accent6">
                    <a:lumMod val="50000"/>
                  </a:schemeClr>
                </a:solidFill>
                <a:latin typeface="NikoshBAN" pitchFamily="2" charset="0"/>
                <a:cs typeface="NikoshBAN" pitchFamily="2" charset="0"/>
              </a:rPr>
              <a:t>সহকারি</a:t>
            </a:r>
            <a:r>
              <a:rPr lang="en-US" sz="4000" dirty="0" smtClean="0">
                <a:solidFill>
                  <a:schemeClr val="accent6">
                    <a:lumMod val="50000"/>
                  </a:schemeClr>
                </a:solidFill>
                <a:latin typeface="NikoshBAN" pitchFamily="2" charset="0"/>
                <a:cs typeface="NikoshBAN" pitchFamily="2" charset="0"/>
              </a:rPr>
              <a:t> </a:t>
            </a:r>
            <a:r>
              <a:rPr lang="en-US" sz="4000" dirty="0" err="1" smtClean="0">
                <a:solidFill>
                  <a:schemeClr val="accent6">
                    <a:lumMod val="50000"/>
                  </a:schemeClr>
                </a:solidFill>
                <a:latin typeface="NikoshBAN" pitchFamily="2" charset="0"/>
                <a:cs typeface="NikoshBAN" pitchFamily="2" charset="0"/>
              </a:rPr>
              <a:t>শিক্ষক</a:t>
            </a:r>
            <a:endParaRPr lang="en-US" sz="4000" dirty="0" smtClean="0">
              <a:solidFill>
                <a:schemeClr val="accent6">
                  <a:lumMod val="50000"/>
                </a:schemeClr>
              </a:solidFill>
              <a:latin typeface="NikoshBAN" pitchFamily="2" charset="0"/>
              <a:cs typeface="NikoshBAN" pitchFamily="2" charset="0"/>
            </a:endParaRPr>
          </a:p>
          <a:p>
            <a:pPr marL="0" indent="0" algn="ctr">
              <a:buNone/>
            </a:pPr>
            <a:r>
              <a:rPr lang="en-US" sz="4000" dirty="0" err="1" smtClean="0">
                <a:solidFill>
                  <a:schemeClr val="accent6">
                    <a:lumMod val="50000"/>
                  </a:schemeClr>
                </a:solidFill>
                <a:latin typeface="NikoshBAN" pitchFamily="2" charset="0"/>
                <a:cs typeface="NikoshBAN" pitchFamily="2" charset="0"/>
              </a:rPr>
              <a:t>শ্রীনগর</a:t>
            </a:r>
            <a:r>
              <a:rPr lang="bn-BD" sz="4000" dirty="0" smtClean="0">
                <a:solidFill>
                  <a:schemeClr val="accent6">
                    <a:lumMod val="50000"/>
                  </a:schemeClr>
                </a:solidFill>
                <a:latin typeface="NikoshBAN" pitchFamily="2" charset="0"/>
                <a:cs typeface="NikoshBAN" pitchFamily="2" charset="0"/>
              </a:rPr>
              <a:t> </a:t>
            </a:r>
            <a:r>
              <a:rPr lang="bn-BD" sz="4000" dirty="0" smtClean="0">
                <a:solidFill>
                  <a:schemeClr val="accent6">
                    <a:lumMod val="50000"/>
                  </a:schemeClr>
                </a:solidFill>
                <a:latin typeface="NikoshBAN" pitchFamily="2" charset="0"/>
                <a:cs typeface="NikoshBAN" pitchFamily="2" charset="0"/>
              </a:rPr>
              <a:t>২নং সরকারি প্রাথমিক বিদ্যালয়</a:t>
            </a:r>
          </a:p>
          <a:p>
            <a:pPr marL="0" indent="0" algn="ctr">
              <a:buNone/>
            </a:pPr>
            <a:r>
              <a:rPr lang="en-US" sz="4000" dirty="0" err="1" smtClean="0">
                <a:solidFill>
                  <a:schemeClr val="accent6">
                    <a:lumMod val="50000"/>
                  </a:schemeClr>
                </a:solidFill>
                <a:latin typeface="NikoshBAN" pitchFamily="2" charset="0"/>
                <a:cs typeface="NikoshBAN" pitchFamily="2" charset="0"/>
              </a:rPr>
              <a:t>শ্রীনগর,মুন্সিগঞ্জ</a:t>
            </a:r>
            <a:r>
              <a:rPr lang="bn-BD" sz="4000" dirty="0" smtClean="0">
                <a:solidFill>
                  <a:schemeClr val="accent6">
                    <a:lumMod val="50000"/>
                  </a:schemeClr>
                </a:solidFill>
                <a:latin typeface="NikoshBAN" pitchFamily="2" charset="0"/>
                <a:cs typeface="NikoshBAN" pitchFamily="2" charset="0"/>
              </a:rPr>
              <a:t>।</a:t>
            </a:r>
            <a:endParaRPr lang="en-US" sz="4000" dirty="0">
              <a:solidFill>
                <a:schemeClr val="accent6">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306142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a:ln w="38100">
            <a:solidFill>
              <a:srgbClr val="002060"/>
            </a:solidFill>
          </a:ln>
        </p:spPr>
        <p:txBody>
          <a:bodyPr/>
          <a:lstStyle/>
          <a:p>
            <a:r>
              <a:rPr lang="bn-BD" dirty="0" smtClean="0">
                <a:solidFill>
                  <a:srgbClr val="C00000"/>
                </a:solidFill>
                <a:latin typeface="NikoshBAN" pitchFamily="2" charset="0"/>
                <a:cs typeface="NikoshBAN" pitchFamily="2" charset="0"/>
              </a:rPr>
              <a:t>পাঠ পরিচিতি</a:t>
            </a:r>
            <a:endParaRPr lang="en-US" dirty="0">
              <a:solidFill>
                <a:srgbClr val="C00000"/>
              </a:solidFill>
              <a:latin typeface="NikoshBAN" pitchFamily="2" charset="0"/>
              <a:cs typeface="NikoshBAN" pitchFamily="2" charset="0"/>
            </a:endParaRPr>
          </a:p>
        </p:txBody>
      </p:sp>
      <p:sp>
        <p:nvSpPr>
          <p:cNvPr id="3" name="Content Placeholder 2"/>
          <p:cNvSpPr>
            <a:spLocks noGrp="1"/>
          </p:cNvSpPr>
          <p:nvPr>
            <p:ph idx="1"/>
          </p:nvPr>
        </p:nvSpPr>
        <p:spPr>
          <a:solidFill>
            <a:schemeClr val="accent5">
              <a:lumMod val="40000"/>
              <a:lumOff val="60000"/>
            </a:schemeClr>
          </a:solidFill>
          <a:ln w="38100">
            <a:solidFill>
              <a:srgbClr val="92D050"/>
            </a:solidFill>
          </a:ln>
        </p:spPr>
        <p:txBody>
          <a:bodyPr>
            <a:noAutofit/>
          </a:bodyPr>
          <a:lstStyle/>
          <a:p>
            <a:r>
              <a:rPr lang="bn-BD" sz="3600" dirty="0" smtClean="0">
                <a:solidFill>
                  <a:srgbClr val="7030A0"/>
                </a:solidFill>
                <a:latin typeface="NikoshBAN" pitchFamily="2" charset="0"/>
                <a:cs typeface="NikoshBAN" pitchFamily="2" charset="0"/>
              </a:rPr>
              <a:t>শ্রেণিঃ পঞ্চম</a:t>
            </a:r>
          </a:p>
          <a:p>
            <a:r>
              <a:rPr lang="bn-BD" sz="3600" dirty="0" smtClean="0">
                <a:solidFill>
                  <a:srgbClr val="7030A0"/>
                </a:solidFill>
                <a:latin typeface="NikoshBAN" pitchFamily="2" charset="0"/>
                <a:cs typeface="NikoshBAN" pitchFamily="2" charset="0"/>
              </a:rPr>
              <a:t>বিষয়ঃ বাংলাদেশ ও বিশ্ব পরিচয়</a:t>
            </a:r>
          </a:p>
          <a:p>
            <a:r>
              <a:rPr lang="bn-BD" sz="3600" dirty="0" smtClean="0">
                <a:solidFill>
                  <a:srgbClr val="7030A0"/>
                </a:solidFill>
                <a:latin typeface="NikoshBAN" pitchFamily="2" charset="0"/>
                <a:cs typeface="NikoshBAN" pitchFamily="2" charset="0"/>
              </a:rPr>
              <a:t>সাধারণ পাঠঃ বাংলাদেশের ঐতিহাসিক স্থান ও নিদর্শন </a:t>
            </a:r>
          </a:p>
          <a:p>
            <a:r>
              <a:rPr lang="bn-BD" sz="3600" dirty="0" smtClean="0">
                <a:solidFill>
                  <a:srgbClr val="7030A0"/>
                </a:solidFill>
                <a:latin typeface="NikoshBAN" pitchFamily="2" charset="0"/>
                <a:cs typeface="NikoshBAN" pitchFamily="2" charset="0"/>
              </a:rPr>
              <a:t>বিশেষ পাঠঃ মহাস্থানগড় ও উয়ারী-বটেশ্বর</a:t>
            </a:r>
          </a:p>
          <a:p>
            <a:r>
              <a:rPr lang="bn-BD" sz="3600" dirty="0" smtClean="0">
                <a:solidFill>
                  <a:srgbClr val="7030A0"/>
                </a:solidFill>
                <a:latin typeface="NikoshBAN" pitchFamily="2" charset="0"/>
                <a:cs typeface="NikoshBAN" pitchFamily="2" charset="0"/>
              </a:rPr>
              <a:t>সমায়ঃ ৪০ মিনিট</a:t>
            </a:r>
          </a:p>
          <a:p>
            <a:r>
              <a:rPr lang="bn-BD" sz="3600" dirty="0" smtClean="0">
                <a:solidFill>
                  <a:srgbClr val="7030A0"/>
                </a:solidFill>
                <a:latin typeface="NikoshBAN" pitchFamily="2" charset="0"/>
                <a:cs typeface="NikoshBAN" pitchFamily="2" charset="0"/>
              </a:rPr>
              <a:t>তারিখঃ ২২-০৩-২০১৯খ্রি.</a:t>
            </a:r>
          </a:p>
          <a:p>
            <a:endParaRPr lang="en-US" sz="3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xmlns="" val="273541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1)">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1)">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1)">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heel(1)">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heel(1)">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heel(1)">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w="28575">
            <a:solidFill>
              <a:schemeClr val="accent3">
                <a:lumMod val="50000"/>
              </a:schemeClr>
            </a:solidFill>
          </a:ln>
        </p:spPr>
        <p:txBody>
          <a:bodyPr/>
          <a:lstStyle/>
          <a:p>
            <a:r>
              <a:rPr lang="bn-BD" dirty="0" smtClean="0">
                <a:solidFill>
                  <a:srgbClr val="00B050"/>
                </a:solidFill>
                <a:latin typeface="NikoshBAN" pitchFamily="2" charset="0"/>
                <a:cs typeface="NikoshBAN" pitchFamily="2" charset="0"/>
              </a:rPr>
              <a:t>শিখনফল</a:t>
            </a:r>
            <a:endParaRPr lang="en-US" dirty="0">
              <a:solidFill>
                <a:srgbClr val="00B050"/>
              </a:solidFill>
              <a:latin typeface="NikoshBAN" pitchFamily="2" charset="0"/>
              <a:cs typeface="NikoshBAN" pitchFamily="2" charset="0"/>
            </a:endParaRPr>
          </a:p>
        </p:txBody>
      </p:sp>
      <p:sp>
        <p:nvSpPr>
          <p:cNvPr id="3" name="Content Placeholder 2"/>
          <p:cNvSpPr>
            <a:spLocks noGrp="1"/>
          </p:cNvSpPr>
          <p:nvPr>
            <p:ph idx="1"/>
          </p:nvPr>
        </p:nvSpPr>
        <p:spPr>
          <a:solidFill>
            <a:schemeClr val="bg2">
              <a:lumMod val="90000"/>
            </a:schemeClr>
          </a:solidFill>
          <a:ln w="38100">
            <a:solidFill>
              <a:srgbClr val="002060"/>
            </a:solidFill>
          </a:ln>
        </p:spPr>
        <p:txBody>
          <a:bodyPr>
            <a:noAutofit/>
          </a:bodyPr>
          <a:lstStyle/>
          <a:p>
            <a:pPr marL="0" indent="0">
              <a:buNone/>
            </a:pPr>
            <a:r>
              <a:rPr lang="bn-BD" dirty="0" smtClean="0">
                <a:solidFill>
                  <a:schemeClr val="accent2">
                    <a:lumMod val="50000"/>
                  </a:schemeClr>
                </a:solidFill>
                <a:latin typeface="NikoshBAN" pitchFamily="2" charset="0"/>
                <a:cs typeface="NikoshBAN" pitchFamily="2" charset="0"/>
              </a:rPr>
              <a:t>১৫.২.১ বাংলাদেশের কয়েকটি ঐতিহাসিক নিদর্শন ( মহাস্থানগড়,</a:t>
            </a:r>
          </a:p>
          <a:p>
            <a:pPr marL="0" indent="0">
              <a:buNone/>
            </a:pPr>
            <a:r>
              <a:rPr lang="bn-BD" dirty="0" smtClean="0">
                <a:solidFill>
                  <a:schemeClr val="accent2">
                    <a:lumMod val="50000"/>
                  </a:schemeClr>
                </a:solidFill>
                <a:latin typeface="NikoshBAN" pitchFamily="2" charset="0"/>
                <a:cs typeface="NikoshBAN" pitchFamily="2" charset="0"/>
              </a:rPr>
              <a:t>         উয়ারী-বটেশ্বর, পাহাড়পুর, ময়নামতি, সোনারগাঁ, লালবাগ</a:t>
            </a:r>
          </a:p>
          <a:p>
            <a:pPr marL="0" indent="0">
              <a:buNone/>
            </a:pPr>
            <a:r>
              <a:rPr lang="bn-BD" dirty="0">
                <a:solidFill>
                  <a:schemeClr val="accent2">
                    <a:lumMod val="50000"/>
                  </a:schemeClr>
                </a:solidFill>
                <a:latin typeface="NikoshBAN" pitchFamily="2" charset="0"/>
                <a:cs typeface="NikoshBAN" pitchFamily="2" charset="0"/>
              </a:rPr>
              <a:t> </a:t>
            </a:r>
            <a:r>
              <a:rPr lang="bn-BD" dirty="0" smtClean="0">
                <a:solidFill>
                  <a:schemeClr val="accent2">
                    <a:lumMod val="50000"/>
                  </a:schemeClr>
                </a:solidFill>
                <a:latin typeface="NikoshBAN" pitchFamily="2" charset="0"/>
                <a:cs typeface="NikoshBAN" pitchFamily="2" charset="0"/>
              </a:rPr>
              <a:t>        কেল্লা ও আহসান মঞ্জিল) সম্পর্কে বলতে পারবে।</a:t>
            </a:r>
            <a:endParaRPr lang="bn-BD" dirty="0">
              <a:solidFill>
                <a:schemeClr val="accent2">
                  <a:lumMod val="50000"/>
                </a:schemeClr>
              </a:solidFill>
              <a:latin typeface="NikoshBAN" pitchFamily="2" charset="0"/>
              <a:cs typeface="NikoshBAN" pitchFamily="2" charset="0"/>
            </a:endParaRPr>
          </a:p>
          <a:p>
            <a:pPr marL="0" indent="0">
              <a:buNone/>
            </a:pPr>
            <a:r>
              <a:rPr lang="bn-BD" dirty="0" smtClean="0">
                <a:solidFill>
                  <a:schemeClr val="accent2">
                    <a:lumMod val="50000"/>
                  </a:schemeClr>
                </a:solidFill>
                <a:latin typeface="NikoshBAN" pitchFamily="2" charset="0"/>
                <a:cs typeface="NikoshBAN" pitchFamily="2" charset="0"/>
              </a:rPr>
              <a:t>১৫.২.২ এসব ঐতিহ্যের সাথে সংশ্লিষ্ট সময় ও যুগ সম্পর্কে বলতে</a:t>
            </a:r>
          </a:p>
          <a:p>
            <a:pPr marL="0" indent="0">
              <a:buNone/>
            </a:pPr>
            <a:r>
              <a:rPr lang="bn-BD" dirty="0">
                <a:solidFill>
                  <a:schemeClr val="accent2">
                    <a:lumMod val="50000"/>
                  </a:schemeClr>
                </a:solidFill>
                <a:latin typeface="NikoshBAN" pitchFamily="2" charset="0"/>
                <a:cs typeface="NikoshBAN" pitchFamily="2" charset="0"/>
              </a:rPr>
              <a:t> </a:t>
            </a:r>
            <a:r>
              <a:rPr lang="bn-BD" dirty="0" smtClean="0">
                <a:solidFill>
                  <a:schemeClr val="accent2">
                    <a:lumMod val="50000"/>
                  </a:schemeClr>
                </a:solidFill>
                <a:latin typeface="NikoshBAN" pitchFamily="2" charset="0"/>
                <a:cs typeface="NikoshBAN" pitchFamily="2" charset="0"/>
              </a:rPr>
              <a:t>          পারবে।</a:t>
            </a:r>
          </a:p>
          <a:p>
            <a:pPr marL="0" indent="0">
              <a:buNone/>
            </a:pPr>
            <a:r>
              <a:rPr lang="bn-BD" dirty="0" smtClean="0">
                <a:solidFill>
                  <a:schemeClr val="accent2">
                    <a:lumMod val="50000"/>
                  </a:schemeClr>
                </a:solidFill>
                <a:latin typeface="NikoshBAN" pitchFamily="2" charset="0"/>
                <a:cs typeface="NikoshBAN" pitchFamily="2" charset="0"/>
              </a:rPr>
              <a:t>১৫.২.৩ এসব ঐতিহ্যের প্রতি শ্রদ্ধাশীল হবে।</a:t>
            </a:r>
          </a:p>
          <a:p>
            <a:pPr marL="0" indent="0">
              <a:buNone/>
            </a:pPr>
            <a:r>
              <a:rPr lang="bn-BD" dirty="0" smtClean="0">
                <a:solidFill>
                  <a:schemeClr val="accent2">
                    <a:lumMod val="50000"/>
                  </a:schemeClr>
                </a:solidFill>
                <a:latin typeface="NikoshBAN" pitchFamily="2" charset="0"/>
                <a:cs typeface="NikoshBAN" pitchFamily="2" charset="0"/>
              </a:rPr>
              <a:t>১৫.২.৪ ঐতিহাসিক নিদর্শনগুলো সংরক্ষণ করবে। </a:t>
            </a:r>
            <a:endParaRPr lang="en-US" dirty="0">
              <a:solidFill>
                <a:schemeClr val="accent2">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3463859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80">
                                          <p:stCondLst>
                                            <p:cond delay="0"/>
                                          </p:stCondLst>
                                        </p:cTn>
                                        <p:tgtEl>
                                          <p:spTgt spid="3">
                                            <p:bg/>
                                          </p:spTgt>
                                        </p:tgtEl>
                                      </p:cBhvr>
                                    </p:animEffect>
                                    <p:anim calcmode="lin" valueType="num">
                                      <p:cBhvr>
                                        <p:cTn id="1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bg/>
                                          </p:spTgt>
                                        </p:tgtEl>
                                      </p:cBhvr>
                                      <p:to x="100000" y="60000"/>
                                    </p:animScale>
                                    <p:animScale>
                                      <p:cBhvr>
                                        <p:cTn id="22" dur="166" decel="50000">
                                          <p:stCondLst>
                                            <p:cond delay="676"/>
                                          </p:stCondLst>
                                        </p:cTn>
                                        <p:tgtEl>
                                          <p:spTgt spid="3">
                                            <p:bg/>
                                          </p:spTgt>
                                        </p:tgtEl>
                                      </p:cBhvr>
                                      <p:to x="100000" y="100000"/>
                                    </p:animScale>
                                    <p:animScale>
                                      <p:cBhvr>
                                        <p:cTn id="23" dur="26">
                                          <p:stCondLst>
                                            <p:cond delay="1312"/>
                                          </p:stCondLst>
                                        </p:cTn>
                                        <p:tgtEl>
                                          <p:spTgt spid="3">
                                            <p:bg/>
                                          </p:spTgt>
                                        </p:tgtEl>
                                      </p:cBhvr>
                                      <p:to x="100000" y="80000"/>
                                    </p:animScale>
                                    <p:animScale>
                                      <p:cBhvr>
                                        <p:cTn id="24" dur="166" decel="50000">
                                          <p:stCondLst>
                                            <p:cond delay="1338"/>
                                          </p:stCondLst>
                                        </p:cTn>
                                        <p:tgtEl>
                                          <p:spTgt spid="3">
                                            <p:bg/>
                                          </p:spTgt>
                                        </p:tgtEl>
                                      </p:cBhvr>
                                      <p:to x="100000" y="100000"/>
                                    </p:animScale>
                                    <p:animScale>
                                      <p:cBhvr>
                                        <p:cTn id="25" dur="26">
                                          <p:stCondLst>
                                            <p:cond delay="1642"/>
                                          </p:stCondLst>
                                        </p:cTn>
                                        <p:tgtEl>
                                          <p:spTgt spid="3">
                                            <p:bg/>
                                          </p:spTgt>
                                        </p:tgtEl>
                                      </p:cBhvr>
                                      <p:to x="100000" y="90000"/>
                                    </p:animScale>
                                    <p:animScale>
                                      <p:cBhvr>
                                        <p:cTn id="26" dur="166" decel="50000">
                                          <p:stCondLst>
                                            <p:cond delay="1668"/>
                                          </p:stCondLst>
                                        </p:cTn>
                                        <p:tgtEl>
                                          <p:spTgt spid="3">
                                            <p:bg/>
                                          </p:spTgt>
                                        </p:tgtEl>
                                      </p:cBhvr>
                                      <p:to x="100000" y="100000"/>
                                    </p:animScale>
                                    <p:animScale>
                                      <p:cBhvr>
                                        <p:cTn id="27" dur="26">
                                          <p:stCondLst>
                                            <p:cond delay="1808"/>
                                          </p:stCondLst>
                                        </p:cTn>
                                        <p:tgtEl>
                                          <p:spTgt spid="3">
                                            <p:bg/>
                                          </p:spTgt>
                                        </p:tgtEl>
                                      </p:cBhvr>
                                      <p:to x="100000" y="95000"/>
                                    </p:animScale>
                                    <p:animScale>
                                      <p:cBhvr>
                                        <p:cTn id="28" dur="166" decel="50000">
                                          <p:stCondLst>
                                            <p:cond delay="1834"/>
                                          </p:stCondLst>
                                        </p:cTn>
                                        <p:tgtEl>
                                          <p:spTgt spid="3">
                                            <p:bg/>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80">
                                          <p:stCondLst>
                                            <p:cond delay="0"/>
                                          </p:stCondLst>
                                        </p:cTn>
                                        <p:tgtEl>
                                          <p:spTgt spid="3">
                                            <p:txEl>
                                              <p:pRg st="0" end="0"/>
                                            </p:txEl>
                                          </p:spTgt>
                                        </p:tgtEl>
                                      </p:cBhvr>
                                    </p:animEffect>
                                    <p:anim calcmode="lin" valueType="num">
                                      <p:cBhvr>
                                        <p:cTn id="3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0" end="0"/>
                                            </p:txEl>
                                          </p:spTgt>
                                        </p:tgtEl>
                                      </p:cBhvr>
                                      <p:to x="100000" y="60000"/>
                                    </p:animScale>
                                    <p:animScale>
                                      <p:cBhvr>
                                        <p:cTn id="40" dur="166" decel="50000">
                                          <p:stCondLst>
                                            <p:cond delay="676"/>
                                          </p:stCondLst>
                                        </p:cTn>
                                        <p:tgtEl>
                                          <p:spTgt spid="3">
                                            <p:txEl>
                                              <p:pRg st="0" end="0"/>
                                            </p:txEl>
                                          </p:spTgt>
                                        </p:tgtEl>
                                      </p:cBhvr>
                                      <p:to x="100000" y="100000"/>
                                    </p:animScale>
                                    <p:animScale>
                                      <p:cBhvr>
                                        <p:cTn id="41" dur="26">
                                          <p:stCondLst>
                                            <p:cond delay="1312"/>
                                          </p:stCondLst>
                                        </p:cTn>
                                        <p:tgtEl>
                                          <p:spTgt spid="3">
                                            <p:txEl>
                                              <p:pRg st="0" end="0"/>
                                            </p:txEl>
                                          </p:spTgt>
                                        </p:tgtEl>
                                      </p:cBhvr>
                                      <p:to x="100000" y="80000"/>
                                    </p:animScale>
                                    <p:animScale>
                                      <p:cBhvr>
                                        <p:cTn id="42" dur="166" decel="50000">
                                          <p:stCondLst>
                                            <p:cond delay="1338"/>
                                          </p:stCondLst>
                                        </p:cTn>
                                        <p:tgtEl>
                                          <p:spTgt spid="3">
                                            <p:txEl>
                                              <p:pRg st="0" end="0"/>
                                            </p:txEl>
                                          </p:spTgt>
                                        </p:tgtEl>
                                      </p:cBhvr>
                                      <p:to x="100000" y="100000"/>
                                    </p:animScale>
                                    <p:animScale>
                                      <p:cBhvr>
                                        <p:cTn id="43" dur="26">
                                          <p:stCondLst>
                                            <p:cond delay="1642"/>
                                          </p:stCondLst>
                                        </p:cTn>
                                        <p:tgtEl>
                                          <p:spTgt spid="3">
                                            <p:txEl>
                                              <p:pRg st="0" end="0"/>
                                            </p:txEl>
                                          </p:spTgt>
                                        </p:tgtEl>
                                      </p:cBhvr>
                                      <p:to x="100000" y="90000"/>
                                    </p:animScale>
                                    <p:animScale>
                                      <p:cBhvr>
                                        <p:cTn id="44" dur="166" decel="50000">
                                          <p:stCondLst>
                                            <p:cond delay="1668"/>
                                          </p:stCondLst>
                                        </p:cTn>
                                        <p:tgtEl>
                                          <p:spTgt spid="3">
                                            <p:txEl>
                                              <p:pRg st="0" end="0"/>
                                            </p:txEl>
                                          </p:spTgt>
                                        </p:tgtEl>
                                      </p:cBhvr>
                                      <p:to x="100000" y="100000"/>
                                    </p:animScale>
                                    <p:animScale>
                                      <p:cBhvr>
                                        <p:cTn id="45" dur="26">
                                          <p:stCondLst>
                                            <p:cond delay="1808"/>
                                          </p:stCondLst>
                                        </p:cTn>
                                        <p:tgtEl>
                                          <p:spTgt spid="3">
                                            <p:txEl>
                                              <p:pRg st="0" end="0"/>
                                            </p:txEl>
                                          </p:spTgt>
                                        </p:tgtEl>
                                      </p:cBhvr>
                                      <p:to x="100000" y="95000"/>
                                    </p:animScale>
                                    <p:animScale>
                                      <p:cBhvr>
                                        <p:cTn id="46" dur="166" decel="50000">
                                          <p:stCondLst>
                                            <p:cond delay="1834"/>
                                          </p:stCondLst>
                                        </p:cTn>
                                        <p:tgtEl>
                                          <p:spTgt spid="3">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wipe(down)">
                                      <p:cBhvr>
                                        <p:cTn id="51" dur="580">
                                          <p:stCondLst>
                                            <p:cond delay="0"/>
                                          </p:stCondLst>
                                        </p:cTn>
                                        <p:tgtEl>
                                          <p:spTgt spid="3">
                                            <p:txEl>
                                              <p:pRg st="1" end="1"/>
                                            </p:txEl>
                                          </p:spTgt>
                                        </p:tgtEl>
                                      </p:cBhvr>
                                    </p:animEffect>
                                    <p:anim calcmode="lin" valueType="num">
                                      <p:cBhvr>
                                        <p:cTn id="5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1" end="1"/>
                                            </p:txEl>
                                          </p:spTgt>
                                        </p:tgtEl>
                                      </p:cBhvr>
                                      <p:to x="100000" y="60000"/>
                                    </p:animScale>
                                    <p:animScale>
                                      <p:cBhvr>
                                        <p:cTn id="58" dur="166" decel="50000">
                                          <p:stCondLst>
                                            <p:cond delay="676"/>
                                          </p:stCondLst>
                                        </p:cTn>
                                        <p:tgtEl>
                                          <p:spTgt spid="3">
                                            <p:txEl>
                                              <p:pRg st="1" end="1"/>
                                            </p:txEl>
                                          </p:spTgt>
                                        </p:tgtEl>
                                      </p:cBhvr>
                                      <p:to x="100000" y="100000"/>
                                    </p:animScale>
                                    <p:animScale>
                                      <p:cBhvr>
                                        <p:cTn id="59" dur="26">
                                          <p:stCondLst>
                                            <p:cond delay="1312"/>
                                          </p:stCondLst>
                                        </p:cTn>
                                        <p:tgtEl>
                                          <p:spTgt spid="3">
                                            <p:txEl>
                                              <p:pRg st="1" end="1"/>
                                            </p:txEl>
                                          </p:spTgt>
                                        </p:tgtEl>
                                      </p:cBhvr>
                                      <p:to x="100000" y="80000"/>
                                    </p:animScale>
                                    <p:animScale>
                                      <p:cBhvr>
                                        <p:cTn id="60" dur="166" decel="50000">
                                          <p:stCondLst>
                                            <p:cond delay="1338"/>
                                          </p:stCondLst>
                                        </p:cTn>
                                        <p:tgtEl>
                                          <p:spTgt spid="3">
                                            <p:txEl>
                                              <p:pRg st="1" end="1"/>
                                            </p:txEl>
                                          </p:spTgt>
                                        </p:tgtEl>
                                      </p:cBhvr>
                                      <p:to x="100000" y="100000"/>
                                    </p:animScale>
                                    <p:animScale>
                                      <p:cBhvr>
                                        <p:cTn id="61" dur="26">
                                          <p:stCondLst>
                                            <p:cond delay="1642"/>
                                          </p:stCondLst>
                                        </p:cTn>
                                        <p:tgtEl>
                                          <p:spTgt spid="3">
                                            <p:txEl>
                                              <p:pRg st="1" end="1"/>
                                            </p:txEl>
                                          </p:spTgt>
                                        </p:tgtEl>
                                      </p:cBhvr>
                                      <p:to x="100000" y="90000"/>
                                    </p:animScale>
                                    <p:animScale>
                                      <p:cBhvr>
                                        <p:cTn id="62" dur="166" decel="50000">
                                          <p:stCondLst>
                                            <p:cond delay="1668"/>
                                          </p:stCondLst>
                                        </p:cTn>
                                        <p:tgtEl>
                                          <p:spTgt spid="3">
                                            <p:txEl>
                                              <p:pRg st="1" end="1"/>
                                            </p:txEl>
                                          </p:spTgt>
                                        </p:tgtEl>
                                      </p:cBhvr>
                                      <p:to x="100000" y="100000"/>
                                    </p:animScale>
                                    <p:animScale>
                                      <p:cBhvr>
                                        <p:cTn id="63" dur="26">
                                          <p:stCondLst>
                                            <p:cond delay="1808"/>
                                          </p:stCondLst>
                                        </p:cTn>
                                        <p:tgtEl>
                                          <p:spTgt spid="3">
                                            <p:txEl>
                                              <p:pRg st="1" end="1"/>
                                            </p:txEl>
                                          </p:spTgt>
                                        </p:tgtEl>
                                      </p:cBhvr>
                                      <p:to x="100000" y="95000"/>
                                    </p:animScale>
                                    <p:animScale>
                                      <p:cBhvr>
                                        <p:cTn id="64" dur="166" decel="50000">
                                          <p:stCondLst>
                                            <p:cond delay="1834"/>
                                          </p:stCondLst>
                                        </p:cTn>
                                        <p:tgtEl>
                                          <p:spTgt spid="3">
                                            <p:txEl>
                                              <p:pRg st="1" end="1"/>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wipe(down)">
                                      <p:cBhvr>
                                        <p:cTn id="69" dur="580">
                                          <p:stCondLst>
                                            <p:cond delay="0"/>
                                          </p:stCondLst>
                                        </p:cTn>
                                        <p:tgtEl>
                                          <p:spTgt spid="3">
                                            <p:txEl>
                                              <p:pRg st="2" end="2"/>
                                            </p:txEl>
                                          </p:spTgt>
                                        </p:tgtEl>
                                      </p:cBhvr>
                                    </p:animEffect>
                                    <p:anim calcmode="lin" valueType="num">
                                      <p:cBhvr>
                                        <p:cTn id="7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2" end="2"/>
                                            </p:txEl>
                                          </p:spTgt>
                                        </p:tgtEl>
                                      </p:cBhvr>
                                      <p:to x="100000" y="60000"/>
                                    </p:animScale>
                                    <p:animScale>
                                      <p:cBhvr>
                                        <p:cTn id="76" dur="166" decel="50000">
                                          <p:stCondLst>
                                            <p:cond delay="676"/>
                                          </p:stCondLst>
                                        </p:cTn>
                                        <p:tgtEl>
                                          <p:spTgt spid="3">
                                            <p:txEl>
                                              <p:pRg st="2" end="2"/>
                                            </p:txEl>
                                          </p:spTgt>
                                        </p:tgtEl>
                                      </p:cBhvr>
                                      <p:to x="100000" y="100000"/>
                                    </p:animScale>
                                    <p:animScale>
                                      <p:cBhvr>
                                        <p:cTn id="77" dur="26">
                                          <p:stCondLst>
                                            <p:cond delay="1312"/>
                                          </p:stCondLst>
                                        </p:cTn>
                                        <p:tgtEl>
                                          <p:spTgt spid="3">
                                            <p:txEl>
                                              <p:pRg st="2" end="2"/>
                                            </p:txEl>
                                          </p:spTgt>
                                        </p:tgtEl>
                                      </p:cBhvr>
                                      <p:to x="100000" y="80000"/>
                                    </p:animScale>
                                    <p:animScale>
                                      <p:cBhvr>
                                        <p:cTn id="78" dur="166" decel="50000">
                                          <p:stCondLst>
                                            <p:cond delay="1338"/>
                                          </p:stCondLst>
                                        </p:cTn>
                                        <p:tgtEl>
                                          <p:spTgt spid="3">
                                            <p:txEl>
                                              <p:pRg st="2" end="2"/>
                                            </p:txEl>
                                          </p:spTgt>
                                        </p:tgtEl>
                                      </p:cBhvr>
                                      <p:to x="100000" y="100000"/>
                                    </p:animScale>
                                    <p:animScale>
                                      <p:cBhvr>
                                        <p:cTn id="79" dur="26">
                                          <p:stCondLst>
                                            <p:cond delay="1642"/>
                                          </p:stCondLst>
                                        </p:cTn>
                                        <p:tgtEl>
                                          <p:spTgt spid="3">
                                            <p:txEl>
                                              <p:pRg st="2" end="2"/>
                                            </p:txEl>
                                          </p:spTgt>
                                        </p:tgtEl>
                                      </p:cBhvr>
                                      <p:to x="100000" y="90000"/>
                                    </p:animScale>
                                    <p:animScale>
                                      <p:cBhvr>
                                        <p:cTn id="80" dur="166" decel="50000">
                                          <p:stCondLst>
                                            <p:cond delay="1668"/>
                                          </p:stCondLst>
                                        </p:cTn>
                                        <p:tgtEl>
                                          <p:spTgt spid="3">
                                            <p:txEl>
                                              <p:pRg st="2" end="2"/>
                                            </p:txEl>
                                          </p:spTgt>
                                        </p:tgtEl>
                                      </p:cBhvr>
                                      <p:to x="100000" y="100000"/>
                                    </p:animScale>
                                    <p:animScale>
                                      <p:cBhvr>
                                        <p:cTn id="81" dur="26">
                                          <p:stCondLst>
                                            <p:cond delay="1808"/>
                                          </p:stCondLst>
                                        </p:cTn>
                                        <p:tgtEl>
                                          <p:spTgt spid="3">
                                            <p:txEl>
                                              <p:pRg st="2" end="2"/>
                                            </p:txEl>
                                          </p:spTgt>
                                        </p:tgtEl>
                                      </p:cBhvr>
                                      <p:to x="100000" y="95000"/>
                                    </p:animScale>
                                    <p:animScale>
                                      <p:cBhvr>
                                        <p:cTn id="82" dur="166" decel="50000">
                                          <p:stCondLst>
                                            <p:cond delay="1834"/>
                                          </p:stCondLst>
                                        </p:cTn>
                                        <p:tgtEl>
                                          <p:spTgt spid="3">
                                            <p:txEl>
                                              <p:pRg st="2" end="2"/>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Effect transition="in" filter="wipe(down)">
                                      <p:cBhvr>
                                        <p:cTn id="87" dur="580">
                                          <p:stCondLst>
                                            <p:cond delay="0"/>
                                          </p:stCondLst>
                                        </p:cTn>
                                        <p:tgtEl>
                                          <p:spTgt spid="3">
                                            <p:txEl>
                                              <p:pRg st="3" end="3"/>
                                            </p:txEl>
                                          </p:spTgt>
                                        </p:tgtEl>
                                      </p:cBhvr>
                                    </p:animEffect>
                                    <p:anim calcmode="lin" valueType="num">
                                      <p:cBhvr>
                                        <p:cTn id="8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3" end="3"/>
                                            </p:txEl>
                                          </p:spTgt>
                                        </p:tgtEl>
                                      </p:cBhvr>
                                      <p:to x="100000" y="60000"/>
                                    </p:animScale>
                                    <p:animScale>
                                      <p:cBhvr>
                                        <p:cTn id="94" dur="166" decel="50000">
                                          <p:stCondLst>
                                            <p:cond delay="676"/>
                                          </p:stCondLst>
                                        </p:cTn>
                                        <p:tgtEl>
                                          <p:spTgt spid="3">
                                            <p:txEl>
                                              <p:pRg st="3" end="3"/>
                                            </p:txEl>
                                          </p:spTgt>
                                        </p:tgtEl>
                                      </p:cBhvr>
                                      <p:to x="100000" y="100000"/>
                                    </p:animScale>
                                    <p:animScale>
                                      <p:cBhvr>
                                        <p:cTn id="95" dur="26">
                                          <p:stCondLst>
                                            <p:cond delay="1312"/>
                                          </p:stCondLst>
                                        </p:cTn>
                                        <p:tgtEl>
                                          <p:spTgt spid="3">
                                            <p:txEl>
                                              <p:pRg st="3" end="3"/>
                                            </p:txEl>
                                          </p:spTgt>
                                        </p:tgtEl>
                                      </p:cBhvr>
                                      <p:to x="100000" y="80000"/>
                                    </p:animScale>
                                    <p:animScale>
                                      <p:cBhvr>
                                        <p:cTn id="96" dur="166" decel="50000">
                                          <p:stCondLst>
                                            <p:cond delay="1338"/>
                                          </p:stCondLst>
                                        </p:cTn>
                                        <p:tgtEl>
                                          <p:spTgt spid="3">
                                            <p:txEl>
                                              <p:pRg st="3" end="3"/>
                                            </p:txEl>
                                          </p:spTgt>
                                        </p:tgtEl>
                                      </p:cBhvr>
                                      <p:to x="100000" y="100000"/>
                                    </p:animScale>
                                    <p:animScale>
                                      <p:cBhvr>
                                        <p:cTn id="97" dur="26">
                                          <p:stCondLst>
                                            <p:cond delay="1642"/>
                                          </p:stCondLst>
                                        </p:cTn>
                                        <p:tgtEl>
                                          <p:spTgt spid="3">
                                            <p:txEl>
                                              <p:pRg st="3" end="3"/>
                                            </p:txEl>
                                          </p:spTgt>
                                        </p:tgtEl>
                                      </p:cBhvr>
                                      <p:to x="100000" y="90000"/>
                                    </p:animScale>
                                    <p:animScale>
                                      <p:cBhvr>
                                        <p:cTn id="98" dur="166" decel="50000">
                                          <p:stCondLst>
                                            <p:cond delay="1668"/>
                                          </p:stCondLst>
                                        </p:cTn>
                                        <p:tgtEl>
                                          <p:spTgt spid="3">
                                            <p:txEl>
                                              <p:pRg st="3" end="3"/>
                                            </p:txEl>
                                          </p:spTgt>
                                        </p:tgtEl>
                                      </p:cBhvr>
                                      <p:to x="100000" y="100000"/>
                                    </p:animScale>
                                    <p:animScale>
                                      <p:cBhvr>
                                        <p:cTn id="99" dur="26">
                                          <p:stCondLst>
                                            <p:cond delay="1808"/>
                                          </p:stCondLst>
                                        </p:cTn>
                                        <p:tgtEl>
                                          <p:spTgt spid="3">
                                            <p:txEl>
                                              <p:pRg st="3" end="3"/>
                                            </p:txEl>
                                          </p:spTgt>
                                        </p:tgtEl>
                                      </p:cBhvr>
                                      <p:to x="100000" y="95000"/>
                                    </p:animScale>
                                    <p:animScale>
                                      <p:cBhvr>
                                        <p:cTn id="100" dur="166" decel="50000">
                                          <p:stCondLst>
                                            <p:cond delay="1834"/>
                                          </p:stCondLst>
                                        </p:cTn>
                                        <p:tgtEl>
                                          <p:spTgt spid="3">
                                            <p:txEl>
                                              <p:pRg st="3" end="3"/>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4" end="4"/>
                                            </p:txEl>
                                          </p:spTgt>
                                        </p:tgtEl>
                                        <p:attrNameLst>
                                          <p:attrName>style.visibility</p:attrName>
                                        </p:attrNameLst>
                                      </p:cBhvr>
                                      <p:to>
                                        <p:strVal val="visible"/>
                                      </p:to>
                                    </p:set>
                                    <p:animEffect transition="in" filter="wipe(down)">
                                      <p:cBhvr>
                                        <p:cTn id="105" dur="580">
                                          <p:stCondLst>
                                            <p:cond delay="0"/>
                                          </p:stCondLst>
                                        </p:cTn>
                                        <p:tgtEl>
                                          <p:spTgt spid="3">
                                            <p:txEl>
                                              <p:pRg st="4" end="4"/>
                                            </p:txEl>
                                          </p:spTgt>
                                        </p:tgtEl>
                                      </p:cBhvr>
                                    </p:animEffect>
                                    <p:anim calcmode="lin" valueType="num">
                                      <p:cBhvr>
                                        <p:cTn id="10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4" end="4"/>
                                            </p:txEl>
                                          </p:spTgt>
                                        </p:tgtEl>
                                      </p:cBhvr>
                                      <p:to x="100000" y="60000"/>
                                    </p:animScale>
                                    <p:animScale>
                                      <p:cBhvr>
                                        <p:cTn id="112" dur="166" decel="50000">
                                          <p:stCondLst>
                                            <p:cond delay="676"/>
                                          </p:stCondLst>
                                        </p:cTn>
                                        <p:tgtEl>
                                          <p:spTgt spid="3">
                                            <p:txEl>
                                              <p:pRg st="4" end="4"/>
                                            </p:txEl>
                                          </p:spTgt>
                                        </p:tgtEl>
                                      </p:cBhvr>
                                      <p:to x="100000" y="100000"/>
                                    </p:animScale>
                                    <p:animScale>
                                      <p:cBhvr>
                                        <p:cTn id="113" dur="26">
                                          <p:stCondLst>
                                            <p:cond delay="1312"/>
                                          </p:stCondLst>
                                        </p:cTn>
                                        <p:tgtEl>
                                          <p:spTgt spid="3">
                                            <p:txEl>
                                              <p:pRg st="4" end="4"/>
                                            </p:txEl>
                                          </p:spTgt>
                                        </p:tgtEl>
                                      </p:cBhvr>
                                      <p:to x="100000" y="80000"/>
                                    </p:animScale>
                                    <p:animScale>
                                      <p:cBhvr>
                                        <p:cTn id="114" dur="166" decel="50000">
                                          <p:stCondLst>
                                            <p:cond delay="1338"/>
                                          </p:stCondLst>
                                        </p:cTn>
                                        <p:tgtEl>
                                          <p:spTgt spid="3">
                                            <p:txEl>
                                              <p:pRg st="4" end="4"/>
                                            </p:txEl>
                                          </p:spTgt>
                                        </p:tgtEl>
                                      </p:cBhvr>
                                      <p:to x="100000" y="100000"/>
                                    </p:animScale>
                                    <p:animScale>
                                      <p:cBhvr>
                                        <p:cTn id="115" dur="26">
                                          <p:stCondLst>
                                            <p:cond delay="1642"/>
                                          </p:stCondLst>
                                        </p:cTn>
                                        <p:tgtEl>
                                          <p:spTgt spid="3">
                                            <p:txEl>
                                              <p:pRg st="4" end="4"/>
                                            </p:txEl>
                                          </p:spTgt>
                                        </p:tgtEl>
                                      </p:cBhvr>
                                      <p:to x="100000" y="90000"/>
                                    </p:animScale>
                                    <p:animScale>
                                      <p:cBhvr>
                                        <p:cTn id="116" dur="166" decel="50000">
                                          <p:stCondLst>
                                            <p:cond delay="1668"/>
                                          </p:stCondLst>
                                        </p:cTn>
                                        <p:tgtEl>
                                          <p:spTgt spid="3">
                                            <p:txEl>
                                              <p:pRg st="4" end="4"/>
                                            </p:txEl>
                                          </p:spTgt>
                                        </p:tgtEl>
                                      </p:cBhvr>
                                      <p:to x="100000" y="100000"/>
                                    </p:animScale>
                                    <p:animScale>
                                      <p:cBhvr>
                                        <p:cTn id="117" dur="26">
                                          <p:stCondLst>
                                            <p:cond delay="1808"/>
                                          </p:stCondLst>
                                        </p:cTn>
                                        <p:tgtEl>
                                          <p:spTgt spid="3">
                                            <p:txEl>
                                              <p:pRg st="4" end="4"/>
                                            </p:txEl>
                                          </p:spTgt>
                                        </p:tgtEl>
                                      </p:cBhvr>
                                      <p:to x="100000" y="95000"/>
                                    </p:animScale>
                                    <p:animScale>
                                      <p:cBhvr>
                                        <p:cTn id="118" dur="166" decel="50000">
                                          <p:stCondLst>
                                            <p:cond delay="1834"/>
                                          </p:stCondLst>
                                        </p:cTn>
                                        <p:tgtEl>
                                          <p:spTgt spid="3">
                                            <p:txEl>
                                              <p:pRg st="4" end="4"/>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3">
                                            <p:txEl>
                                              <p:pRg st="5" end="5"/>
                                            </p:txEl>
                                          </p:spTgt>
                                        </p:tgtEl>
                                        <p:attrNameLst>
                                          <p:attrName>style.visibility</p:attrName>
                                        </p:attrNameLst>
                                      </p:cBhvr>
                                      <p:to>
                                        <p:strVal val="visible"/>
                                      </p:to>
                                    </p:set>
                                    <p:animEffect transition="in" filter="wipe(down)">
                                      <p:cBhvr>
                                        <p:cTn id="123" dur="580">
                                          <p:stCondLst>
                                            <p:cond delay="0"/>
                                          </p:stCondLst>
                                        </p:cTn>
                                        <p:tgtEl>
                                          <p:spTgt spid="3">
                                            <p:txEl>
                                              <p:pRg st="5" end="5"/>
                                            </p:txEl>
                                          </p:spTgt>
                                        </p:tgtEl>
                                      </p:cBhvr>
                                    </p:animEffect>
                                    <p:anim calcmode="lin" valueType="num">
                                      <p:cBhvr>
                                        <p:cTn id="12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5" end="5"/>
                                            </p:txEl>
                                          </p:spTgt>
                                        </p:tgtEl>
                                      </p:cBhvr>
                                      <p:to x="100000" y="60000"/>
                                    </p:animScale>
                                    <p:animScale>
                                      <p:cBhvr>
                                        <p:cTn id="130" dur="166" decel="50000">
                                          <p:stCondLst>
                                            <p:cond delay="676"/>
                                          </p:stCondLst>
                                        </p:cTn>
                                        <p:tgtEl>
                                          <p:spTgt spid="3">
                                            <p:txEl>
                                              <p:pRg st="5" end="5"/>
                                            </p:txEl>
                                          </p:spTgt>
                                        </p:tgtEl>
                                      </p:cBhvr>
                                      <p:to x="100000" y="100000"/>
                                    </p:animScale>
                                    <p:animScale>
                                      <p:cBhvr>
                                        <p:cTn id="131" dur="26">
                                          <p:stCondLst>
                                            <p:cond delay="1312"/>
                                          </p:stCondLst>
                                        </p:cTn>
                                        <p:tgtEl>
                                          <p:spTgt spid="3">
                                            <p:txEl>
                                              <p:pRg st="5" end="5"/>
                                            </p:txEl>
                                          </p:spTgt>
                                        </p:tgtEl>
                                      </p:cBhvr>
                                      <p:to x="100000" y="80000"/>
                                    </p:animScale>
                                    <p:animScale>
                                      <p:cBhvr>
                                        <p:cTn id="132" dur="166" decel="50000">
                                          <p:stCondLst>
                                            <p:cond delay="1338"/>
                                          </p:stCondLst>
                                        </p:cTn>
                                        <p:tgtEl>
                                          <p:spTgt spid="3">
                                            <p:txEl>
                                              <p:pRg st="5" end="5"/>
                                            </p:txEl>
                                          </p:spTgt>
                                        </p:tgtEl>
                                      </p:cBhvr>
                                      <p:to x="100000" y="100000"/>
                                    </p:animScale>
                                    <p:animScale>
                                      <p:cBhvr>
                                        <p:cTn id="133" dur="26">
                                          <p:stCondLst>
                                            <p:cond delay="1642"/>
                                          </p:stCondLst>
                                        </p:cTn>
                                        <p:tgtEl>
                                          <p:spTgt spid="3">
                                            <p:txEl>
                                              <p:pRg st="5" end="5"/>
                                            </p:txEl>
                                          </p:spTgt>
                                        </p:tgtEl>
                                      </p:cBhvr>
                                      <p:to x="100000" y="90000"/>
                                    </p:animScale>
                                    <p:animScale>
                                      <p:cBhvr>
                                        <p:cTn id="134" dur="166" decel="50000">
                                          <p:stCondLst>
                                            <p:cond delay="1668"/>
                                          </p:stCondLst>
                                        </p:cTn>
                                        <p:tgtEl>
                                          <p:spTgt spid="3">
                                            <p:txEl>
                                              <p:pRg st="5" end="5"/>
                                            </p:txEl>
                                          </p:spTgt>
                                        </p:tgtEl>
                                      </p:cBhvr>
                                      <p:to x="100000" y="100000"/>
                                    </p:animScale>
                                    <p:animScale>
                                      <p:cBhvr>
                                        <p:cTn id="135" dur="26">
                                          <p:stCondLst>
                                            <p:cond delay="1808"/>
                                          </p:stCondLst>
                                        </p:cTn>
                                        <p:tgtEl>
                                          <p:spTgt spid="3">
                                            <p:txEl>
                                              <p:pRg st="5" end="5"/>
                                            </p:txEl>
                                          </p:spTgt>
                                        </p:tgtEl>
                                      </p:cBhvr>
                                      <p:to x="100000" y="95000"/>
                                    </p:animScale>
                                    <p:animScale>
                                      <p:cBhvr>
                                        <p:cTn id="136" dur="166" decel="50000">
                                          <p:stCondLst>
                                            <p:cond delay="1834"/>
                                          </p:stCondLst>
                                        </p:cTn>
                                        <p:tgtEl>
                                          <p:spTgt spid="3">
                                            <p:txEl>
                                              <p:pRg st="5" end="5"/>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3">
                                            <p:txEl>
                                              <p:pRg st="6" end="6"/>
                                            </p:txEl>
                                          </p:spTgt>
                                        </p:tgtEl>
                                        <p:attrNameLst>
                                          <p:attrName>style.visibility</p:attrName>
                                        </p:attrNameLst>
                                      </p:cBhvr>
                                      <p:to>
                                        <p:strVal val="visible"/>
                                      </p:to>
                                    </p:set>
                                    <p:animEffect transition="in" filter="wipe(down)">
                                      <p:cBhvr>
                                        <p:cTn id="141" dur="580">
                                          <p:stCondLst>
                                            <p:cond delay="0"/>
                                          </p:stCondLst>
                                        </p:cTn>
                                        <p:tgtEl>
                                          <p:spTgt spid="3">
                                            <p:txEl>
                                              <p:pRg st="6" end="6"/>
                                            </p:txEl>
                                          </p:spTgt>
                                        </p:tgtEl>
                                      </p:cBhvr>
                                    </p:animEffect>
                                    <p:anim calcmode="lin" valueType="num">
                                      <p:cBhvr>
                                        <p:cTn id="14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6" end="6"/>
                                            </p:txEl>
                                          </p:spTgt>
                                        </p:tgtEl>
                                      </p:cBhvr>
                                      <p:to x="100000" y="60000"/>
                                    </p:animScale>
                                    <p:animScale>
                                      <p:cBhvr>
                                        <p:cTn id="148" dur="166" decel="50000">
                                          <p:stCondLst>
                                            <p:cond delay="676"/>
                                          </p:stCondLst>
                                        </p:cTn>
                                        <p:tgtEl>
                                          <p:spTgt spid="3">
                                            <p:txEl>
                                              <p:pRg st="6" end="6"/>
                                            </p:txEl>
                                          </p:spTgt>
                                        </p:tgtEl>
                                      </p:cBhvr>
                                      <p:to x="100000" y="100000"/>
                                    </p:animScale>
                                    <p:animScale>
                                      <p:cBhvr>
                                        <p:cTn id="149" dur="26">
                                          <p:stCondLst>
                                            <p:cond delay="1312"/>
                                          </p:stCondLst>
                                        </p:cTn>
                                        <p:tgtEl>
                                          <p:spTgt spid="3">
                                            <p:txEl>
                                              <p:pRg st="6" end="6"/>
                                            </p:txEl>
                                          </p:spTgt>
                                        </p:tgtEl>
                                      </p:cBhvr>
                                      <p:to x="100000" y="80000"/>
                                    </p:animScale>
                                    <p:animScale>
                                      <p:cBhvr>
                                        <p:cTn id="150" dur="166" decel="50000">
                                          <p:stCondLst>
                                            <p:cond delay="1338"/>
                                          </p:stCondLst>
                                        </p:cTn>
                                        <p:tgtEl>
                                          <p:spTgt spid="3">
                                            <p:txEl>
                                              <p:pRg st="6" end="6"/>
                                            </p:txEl>
                                          </p:spTgt>
                                        </p:tgtEl>
                                      </p:cBhvr>
                                      <p:to x="100000" y="100000"/>
                                    </p:animScale>
                                    <p:animScale>
                                      <p:cBhvr>
                                        <p:cTn id="151" dur="26">
                                          <p:stCondLst>
                                            <p:cond delay="1642"/>
                                          </p:stCondLst>
                                        </p:cTn>
                                        <p:tgtEl>
                                          <p:spTgt spid="3">
                                            <p:txEl>
                                              <p:pRg st="6" end="6"/>
                                            </p:txEl>
                                          </p:spTgt>
                                        </p:tgtEl>
                                      </p:cBhvr>
                                      <p:to x="100000" y="90000"/>
                                    </p:animScale>
                                    <p:animScale>
                                      <p:cBhvr>
                                        <p:cTn id="152" dur="166" decel="50000">
                                          <p:stCondLst>
                                            <p:cond delay="1668"/>
                                          </p:stCondLst>
                                        </p:cTn>
                                        <p:tgtEl>
                                          <p:spTgt spid="3">
                                            <p:txEl>
                                              <p:pRg st="6" end="6"/>
                                            </p:txEl>
                                          </p:spTgt>
                                        </p:tgtEl>
                                      </p:cBhvr>
                                      <p:to x="100000" y="100000"/>
                                    </p:animScale>
                                    <p:animScale>
                                      <p:cBhvr>
                                        <p:cTn id="153" dur="26">
                                          <p:stCondLst>
                                            <p:cond delay="1808"/>
                                          </p:stCondLst>
                                        </p:cTn>
                                        <p:tgtEl>
                                          <p:spTgt spid="3">
                                            <p:txEl>
                                              <p:pRg st="6" end="6"/>
                                            </p:txEl>
                                          </p:spTgt>
                                        </p:tgtEl>
                                      </p:cBhvr>
                                      <p:to x="100000" y="95000"/>
                                    </p:animScale>
                                    <p:animScale>
                                      <p:cBhvr>
                                        <p:cTn id="15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0" y="369570"/>
            <a:ext cx="3989070" cy="27212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2849" y="414339"/>
            <a:ext cx="3879121" cy="2714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2400" y="3810000"/>
            <a:ext cx="4221241" cy="25631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586880" y="3815715"/>
            <a:ext cx="4278990" cy="24726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600200" y="3263592"/>
            <a:ext cx="1828800" cy="523220"/>
          </a:xfrm>
          <a:prstGeom prst="rect">
            <a:avLst/>
          </a:prstGeom>
          <a:noFill/>
        </p:spPr>
        <p:txBody>
          <a:bodyPr wrap="square" rtlCol="0">
            <a:spAutoFit/>
          </a:bodyPr>
          <a:lstStyle/>
          <a:p>
            <a:r>
              <a:rPr lang="bn-BD" sz="2800" dirty="0" smtClean="0">
                <a:latin typeface="NikoshBAN" pitchFamily="2" charset="0"/>
                <a:cs typeface="NikoshBAN" pitchFamily="2" charset="0"/>
              </a:rPr>
              <a:t>মহাস্থানগড় </a:t>
            </a:r>
            <a:endParaRPr lang="en-US" sz="2800" dirty="0">
              <a:latin typeface="NikoshBAN" pitchFamily="2" charset="0"/>
              <a:cs typeface="NikoshBAN" pitchFamily="2" charset="0"/>
            </a:endParaRPr>
          </a:p>
        </p:txBody>
      </p:sp>
      <p:sp>
        <p:nvSpPr>
          <p:cNvPr id="9" name="TextBox 8"/>
          <p:cNvSpPr txBox="1"/>
          <p:nvPr/>
        </p:nvSpPr>
        <p:spPr>
          <a:xfrm>
            <a:off x="1295400" y="6400800"/>
            <a:ext cx="2286000" cy="523220"/>
          </a:xfrm>
          <a:prstGeom prst="rect">
            <a:avLst/>
          </a:prstGeom>
          <a:noFill/>
        </p:spPr>
        <p:txBody>
          <a:bodyPr wrap="square" rtlCol="0">
            <a:spAutoFit/>
          </a:bodyPr>
          <a:lstStyle/>
          <a:p>
            <a:r>
              <a:rPr lang="bn-BD" sz="2800" dirty="0" smtClean="0">
                <a:latin typeface="NikoshBAN" pitchFamily="2" charset="0"/>
                <a:cs typeface="NikoshBAN" pitchFamily="2" charset="0"/>
              </a:rPr>
              <a:t>লালবাগ কেল্লা </a:t>
            </a:r>
            <a:endParaRPr lang="en-US" sz="2800" dirty="0">
              <a:latin typeface="NikoshBAN" pitchFamily="2" charset="0"/>
              <a:cs typeface="NikoshBAN" pitchFamily="2" charset="0"/>
            </a:endParaRPr>
          </a:p>
        </p:txBody>
      </p:sp>
      <p:sp>
        <p:nvSpPr>
          <p:cNvPr id="12" name="TextBox 11"/>
          <p:cNvSpPr txBox="1"/>
          <p:nvPr/>
        </p:nvSpPr>
        <p:spPr>
          <a:xfrm>
            <a:off x="6019800" y="6334780"/>
            <a:ext cx="2286000" cy="523220"/>
          </a:xfrm>
          <a:prstGeom prst="rect">
            <a:avLst/>
          </a:prstGeom>
          <a:noFill/>
        </p:spPr>
        <p:txBody>
          <a:bodyPr wrap="square" rtlCol="0">
            <a:spAutoFit/>
          </a:bodyPr>
          <a:lstStyle/>
          <a:p>
            <a:r>
              <a:rPr lang="bn-BD" sz="2800" dirty="0" smtClean="0">
                <a:latin typeface="NikoshBAN" pitchFamily="2" charset="0"/>
                <a:cs typeface="NikoshBAN" pitchFamily="2" charset="0"/>
              </a:rPr>
              <a:t>উয়ারী-বটেশ্বর</a:t>
            </a:r>
            <a:endParaRPr lang="en-US" sz="2800" dirty="0">
              <a:latin typeface="NikoshBAN" pitchFamily="2" charset="0"/>
              <a:cs typeface="NikoshBAN" pitchFamily="2" charset="0"/>
            </a:endParaRPr>
          </a:p>
        </p:txBody>
      </p:sp>
      <p:sp>
        <p:nvSpPr>
          <p:cNvPr id="10" name="Rectangle 9"/>
          <p:cNvSpPr/>
          <p:nvPr/>
        </p:nvSpPr>
        <p:spPr>
          <a:xfrm flipV="1">
            <a:off x="12117298" y="3418819"/>
            <a:ext cx="1298753" cy="523220"/>
          </a:xfrm>
          <a:prstGeom prst="rect">
            <a:avLst/>
          </a:prstGeom>
        </p:spPr>
        <p:txBody>
          <a:bodyPr wrap="square">
            <a:spAutoFit/>
          </a:bodyPr>
          <a:lstStyle/>
          <a:p>
            <a:pPr lvl="0"/>
            <a:r>
              <a:rPr lang="bn-BD" sz="2800" dirty="0" smtClean="0">
                <a:solidFill>
                  <a:prstClr val="black"/>
                </a:solidFill>
                <a:latin typeface="NikoshBAN" pitchFamily="2" charset="0"/>
                <a:cs typeface="NikoshBAN" pitchFamily="2" charset="0"/>
              </a:rPr>
              <a:t> </a:t>
            </a:r>
            <a:endParaRPr lang="en-US" sz="2800" dirty="0">
              <a:solidFill>
                <a:prstClr val="black"/>
              </a:solidFill>
              <a:latin typeface="NikoshBAN" pitchFamily="2" charset="0"/>
              <a:cs typeface="NikoshBAN" pitchFamily="2" charset="0"/>
            </a:endParaRPr>
          </a:p>
        </p:txBody>
      </p:sp>
      <p:sp>
        <p:nvSpPr>
          <p:cNvPr id="11" name="Rectangle 10"/>
          <p:cNvSpPr/>
          <p:nvPr/>
        </p:nvSpPr>
        <p:spPr>
          <a:xfrm>
            <a:off x="6705600" y="3124200"/>
            <a:ext cx="1298753" cy="523220"/>
          </a:xfrm>
          <a:prstGeom prst="rect">
            <a:avLst/>
          </a:prstGeom>
        </p:spPr>
        <p:txBody>
          <a:bodyPr wrap="none">
            <a:spAutoFit/>
          </a:bodyPr>
          <a:lstStyle/>
          <a:p>
            <a:pPr lvl="0"/>
            <a:r>
              <a:rPr lang="bn-BD" sz="2800" dirty="0" smtClean="0">
                <a:solidFill>
                  <a:prstClr val="black"/>
                </a:solidFill>
                <a:latin typeface="NikoshBAN" pitchFamily="2" charset="0"/>
                <a:cs typeface="NikoshBAN" pitchFamily="2" charset="0"/>
              </a:rPr>
              <a:t>পাহাড়পুর </a:t>
            </a:r>
            <a:endParaRPr lang="en-US" sz="28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xmlns="" val="39898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 calcmode="lin" valueType="num">
                                      <p:cBhvr additive="base">
                                        <p:cTn id="4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P spid="12" grpId="0" build="allAtOnce"/>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Horizontal Scroll 1"/>
          <p:cNvSpPr/>
          <p:nvPr/>
        </p:nvSpPr>
        <p:spPr>
          <a:xfrm>
            <a:off x="1676400" y="400050"/>
            <a:ext cx="6046470" cy="1044702"/>
          </a:xfrm>
          <a:prstGeom prst="horizontalScroll">
            <a:avLst/>
          </a:prstGeom>
          <a:solidFill>
            <a:schemeClr val="accent6">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C00000"/>
                </a:solidFill>
                <a:latin typeface="NikoshBAN" pitchFamily="2" charset="0"/>
                <a:cs typeface="NikoshBAN" pitchFamily="2" charset="0"/>
              </a:rPr>
              <a:t>আজকে আমরা পড়ব </a:t>
            </a:r>
            <a:endParaRPr lang="en-US" sz="4000" dirty="0">
              <a:solidFill>
                <a:srgbClr val="C00000"/>
              </a:solidFill>
              <a:latin typeface="NikoshBAN" pitchFamily="2" charset="0"/>
              <a:cs typeface="NikoshBAN" pitchFamily="2" charset="0"/>
            </a:endParaRPr>
          </a:p>
        </p:txBody>
      </p:sp>
      <p:sp>
        <p:nvSpPr>
          <p:cNvPr id="3" name="Oval 2"/>
          <p:cNvSpPr/>
          <p:nvPr/>
        </p:nvSpPr>
        <p:spPr>
          <a:xfrm flipH="1">
            <a:off x="914400" y="2514600"/>
            <a:ext cx="7391400" cy="3048000"/>
          </a:xfrm>
          <a:prstGeom prst="ellipse">
            <a:avLst/>
          </a:prstGeom>
          <a:solidFill>
            <a:schemeClr val="accent4">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7030A0"/>
                </a:solidFill>
                <a:latin typeface="NikoshBAN" pitchFamily="2" charset="0"/>
                <a:cs typeface="NikoshBAN" pitchFamily="2" charset="0"/>
              </a:rPr>
              <a:t>বাংলাদেশের ঐতিহাসিক স্থান ও নিদর্শন (মহাস্থানগড় ও উয়ারী-বটেশ্বর) </a:t>
            </a:r>
            <a:endParaRPr lang="en-US" sz="44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xmlns="" val="36885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flipH="1">
            <a:off x="457200" y="685800"/>
            <a:ext cx="4343400" cy="5638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rgbClr val="C00000"/>
                </a:solidFill>
                <a:latin typeface="NikoshBAN" pitchFamily="2" charset="0"/>
                <a:cs typeface="NikoshBAN" pitchFamily="2" charset="0"/>
              </a:rPr>
              <a:t>মহাস্থানগড়</a:t>
            </a:r>
          </a:p>
          <a:p>
            <a:r>
              <a:rPr lang="bn-BD" sz="2400" dirty="0" smtClean="0">
                <a:solidFill>
                  <a:schemeClr val="tx1"/>
                </a:solidFill>
                <a:latin typeface="NikoshBAN" pitchFamily="2" charset="0"/>
                <a:cs typeface="NikoshBAN" pitchFamily="2" charset="0"/>
              </a:rPr>
              <a:t>খ্রিষ্টপুর্ব ৪০০ অব্দ থেকে ১৫০০ খ্রিষ্টাব্দ পর্যন্ত প্রায় ১৯০০ বছরের ইতিহাসের সাক্ষ্য বহন করে এই নিদর্শন। মৌর্য আমলে এই স্থানটি ‘পুন্ড্রনগর’ নামে পরিচিত ছিল। বগুড়া শহর থেকে প্রায় ১৩ কিলোমিটার উত্তরে করতোয়া নদির তীরে মহাস্থানগড় অবস্থিত।</a:t>
            </a:r>
          </a:p>
          <a:p>
            <a:endParaRPr lang="bn-BD" sz="2400" dirty="0" smtClean="0">
              <a:solidFill>
                <a:schemeClr val="tx1"/>
              </a:solidFill>
              <a:latin typeface="NikoshBAN" pitchFamily="2" charset="0"/>
              <a:cs typeface="NikoshBAN" pitchFamily="2" charset="0"/>
            </a:endParaRPr>
          </a:p>
          <a:p>
            <a:r>
              <a:rPr lang="bn-BD" sz="2400" dirty="0" smtClean="0">
                <a:solidFill>
                  <a:schemeClr val="tx1"/>
                </a:solidFill>
                <a:latin typeface="NikoshBAN" pitchFamily="2" charset="0"/>
                <a:cs typeface="NikoshBAN" pitchFamily="2" charset="0"/>
              </a:rPr>
              <a:t>এখানে প্রাপ্ত নিদর্শনগুলোর মধ্যে রয়েছেঃ</a:t>
            </a:r>
          </a:p>
          <a:p>
            <a:r>
              <a:rPr lang="bn-BD" sz="2400" dirty="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চওড়া খাদবিশিষ্ট প্রাচীন দুর্গ।</a:t>
            </a:r>
          </a:p>
          <a:p>
            <a:r>
              <a:rPr lang="bn-BD" sz="2400" dirty="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প্রাচীন ব্রাহ্মী শিলালিপি। </a:t>
            </a:r>
          </a:p>
          <a:p>
            <a:r>
              <a:rPr lang="bn-BD" sz="2400" dirty="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পোড়ামাটির ফলক, ভাস্কর্য, ধাতব মুদ্রা,</a:t>
            </a:r>
          </a:p>
          <a:p>
            <a:r>
              <a:rPr lang="bn-BD" sz="2400" dirty="0" smtClean="0">
                <a:solidFill>
                  <a:schemeClr val="tx1"/>
                </a:solidFill>
                <a:latin typeface="NikoshBAN" pitchFamily="2" charset="0"/>
                <a:cs typeface="NikoshBAN" pitchFamily="2" charset="0"/>
              </a:rPr>
              <a:t>    পুঁতি।  </a:t>
            </a:r>
          </a:p>
          <a:p>
            <a:r>
              <a:rPr lang="bn-BD" sz="2400" dirty="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৩.৩৫ মিটার লম্বা ‘খোদাই পাথর’।</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28727" y="893445"/>
            <a:ext cx="4423833" cy="52463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6248400" y="6324600"/>
            <a:ext cx="1600200" cy="523220"/>
          </a:xfrm>
          <a:prstGeom prst="rect">
            <a:avLst/>
          </a:prstGeom>
          <a:noFill/>
        </p:spPr>
        <p:txBody>
          <a:bodyPr wrap="square" rtlCol="0">
            <a:spAutoFit/>
          </a:bodyPr>
          <a:lstStyle/>
          <a:p>
            <a:r>
              <a:rPr lang="bn-BD" sz="2800" dirty="0" smtClean="0">
                <a:solidFill>
                  <a:srgbClr val="C00000"/>
                </a:solidFill>
                <a:latin typeface="NikoshBAN" pitchFamily="2" charset="0"/>
                <a:cs typeface="NikoshBAN" pitchFamily="2" charset="0"/>
              </a:rPr>
              <a:t>মহাস্থানগড় </a:t>
            </a:r>
            <a:endParaRPr lang="en-US" sz="28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xmlns="" val="16044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by="(-#ppt_w*2)" calcmode="lin" valueType="num">
                                      <p:cBhvr rctx="PPT">
                                        <p:cTn id="21" dur="500" autoRev="1" fill="hold">
                                          <p:stCondLst>
                                            <p:cond delay="0"/>
                                          </p:stCondLst>
                                        </p:cTn>
                                        <p:tgtEl>
                                          <p:spTgt spid="3"/>
                                        </p:tgtEl>
                                        <p:attrNameLst>
                                          <p:attrName>ppt_w</p:attrName>
                                        </p:attrNameLst>
                                      </p:cBhvr>
                                    </p:anim>
                                    <p:anim by="(#ppt_w*0.50)" calcmode="lin" valueType="num">
                                      <p:cBhvr>
                                        <p:cTn id="22" dur="500" decel="50000" autoRev="1" fill="hold">
                                          <p:stCondLst>
                                            <p:cond delay="0"/>
                                          </p:stCondLst>
                                        </p:cTn>
                                        <p:tgtEl>
                                          <p:spTgt spid="3"/>
                                        </p:tgtEl>
                                        <p:attrNameLst>
                                          <p:attrName>ppt_x</p:attrName>
                                        </p:attrNameLst>
                                      </p:cBhvr>
                                    </p:anim>
                                    <p:anim from="(-#ppt_h/2)" to="(#ppt_y)" calcmode="lin" valueType="num">
                                      <p:cBhvr>
                                        <p:cTn id="23" dur="1000" fill="hold">
                                          <p:stCondLst>
                                            <p:cond delay="0"/>
                                          </p:stCondLst>
                                        </p:cTn>
                                        <p:tgtEl>
                                          <p:spTgt spid="3"/>
                                        </p:tgtEl>
                                        <p:attrNameLst>
                                          <p:attrName>ppt_y</p:attrName>
                                        </p:attrNameLst>
                                      </p:cBhvr>
                                    </p:anim>
                                    <p:animRot by="21600000">
                                      <p:cBhvr>
                                        <p:cTn id="2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52400" y="623560"/>
            <a:ext cx="3581400" cy="539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rgbClr val="C00000"/>
                </a:solidFill>
                <a:latin typeface="NikoshBAN" pitchFamily="2" charset="0"/>
                <a:cs typeface="NikoshBAN" pitchFamily="2" charset="0"/>
              </a:rPr>
              <a:t>উয়ারী-বটেশ্বর</a:t>
            </a:r>
          </a:p>
          <a:p>
            <a:pPr algn="just"/>
            <a:r>
              <a:rPr lang="bn-BD" sz="2800" dirty="0" smtClean="0">
                <a:solidFill>
                  <a:schemeClr val="tx1"/>
                </a:solidFill>
                <a:latin typeface="NikoshBAN" pitchFamily="2" charset="0"/>
                <a:cs typeface="NikoshBAN" pitchFamily="2" charset="0"/>
              </a:rPr>
              <a:t>নরসিংদী জেলার উয়ারী ও বটেশ্বর নামক দুইটি গ্রামে খ্রিষ্টপূর্ব ৪৫০ অব্দের মৌর্য আমলের নিদর্শন পাওয়া গেছে। এই সভ্যতাটি সমুদ্র বানিজ্যের সাথে সম্পর্কিত ছিল । প্রাচীন নগরসভ্যতার নিদর্শন স্বরূপ এখানে প্রাচীন রাস্তাঘাটও পাওয়া গেছে। এখানে প্রাপ্ত জিনিসের মধ্যে রয়েছে রৌপ্যমুদ্রা, হাতিয়ার এবং পাথরের পুঁতি</a:t>
            </a:r>
            <a:r>
              <a:rPr lang="bn-BD" dirty="0" smtClean="0">
                <a:solidFill>
                  <a:schemeClr val="tx1"/>
                </a:solidFill>
                <a:latin typeface="NikoshBAN" pitchFamily="2" charset="0"/>
                <a:cs typeface="NikoshBAN" pitchFamily="2" charset="0"/>
              </a:rPr>
              <a:t>।</a:t>
            </a:r>
          </a:p>
          <a:p>
            <a:endParaRPr lang="en-US"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73830" y="950595"/>
            <a:ext cx="5029200" cy="46139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a:xfrm>
            <a:off x="5638800" y="5791200"/>
            <a:ext cx="2145030" cy="523220"/>
          </a:xfrm>
          <a:prstGeom prst="rect">
            <a:avLst/>
          </a:prstGeom>
          <a:noFill/>
        </p:spPr>
        <p:txBody>
          <a:bodyPr wrap="square" rtlCol="0">
            <a:spAutoFit/>
          </a:bodyPr>
          <a:lstStyle/>
          <a:p>
            <a:r>
              <a:rPr lang="bn-BD" sz="2800" dirty="0" smtClean="0">
                <a:latin typeface="NikoshBAN" pitchFamily="2" charset="0"/>
                <a:cs typeface="NikoshBAN" pitchFamily="2" charset="0"/>
              </a:rPr>
              <a:t>উয়ারী-বটেশ্বর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5825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2"/>
                                        </p:tgtEl>
                                        <p:attrNameLst>
                                          <p:attrName>style.visibility</p:attrName>
                                        </p:attrNameLst>
                                      </p:cBhvr>
                                      <p:to>
                                        <p:strVal val="visible"/>
                                      </p:to>
                                    </p:set>
                                    <p:anim by="(-#ppt_w*2)" calcmode="lin" valueType="num">
                                      <p:cBhvr rctx="PPT">
                                        <p:cTn id="43" dur="500" autoRev="1" fill="hold">
                                          <p:stCondLst>
                                            <p:cond delay="0"/>
                                          </p:stCondLst>
                                        </p:cTn>
                                        <p:tgtEl>
                                          <p:spTgt spid="2"/>
                                        </p:tgtEl>
                                        <p:attrNameLst>
                                          <p:attrName>ppt_w</p:attrName>
                                        </p:attrNameLst>
                                      </p:cBhvr>
                                    </p:anim>
                                    <p:anim by="(#ppt_w*0.50)" calcmode="lin" valueType="num">
                                      <p:cBhvr>
                                        <p:cTn id="44" dur="500" decel="50000" autoRev="1" fill="hold">
                                          <p:stCondLst>
                                            <p:cond delay="0"/>
                                          </p:stCondLst>
                                        </p:cTn>
                                        <p:tgtEl>
                                          <p:spTgt spid="2"/>
                                        </p:tgtEl>
                                        <p:attrNameLst>
                                          <p:attrName>ppt_x</p:attrName>
                                        </p:attrNameLst>
                                      </p:cBhvr>
                                    </p:anim>
                                    <p:anim from="(-#ppt_h/2)" to="(#ppt_y)" calcmode="lin" valueType="num">
                                      <p:cBhvr>
                                        <p:cTn id="45" dur="1000" fill="hold">
                                          <p:stCondLst>
                                            <p:cond delay="0"/>
                                          </p:stCondLst>
                                        </p:cTn>
                                        <p:tgtEl>
                                          <p:spTgt spid="2"/>
                                        </p:tgtEl>
                                        <p:attrNameLst>
                                          <p:attrName>ppt_y</p:attrName>
                                        </p:attrNameLst>
                                      </p:cBhvr>
                                    </p:anim>
                                    <p:animRot by="21600000">
                                      <p:cBhvr>
                                        <p:cTn id="4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Wave 1"/>
          <p:cNvSpPr/>
          <p:nvPr/>
        </p:nvSpPr>
        <p:spPr>
          <a:xfrm>
            <a:off x="838200" y="1219200"/>
            <a:ext cx="7467600" cy="4038600"/>
          </a:xfrm>
          <a:prstGeom prst="wave">
            <a:avLst>
              <a:gd name="adj1" fmla="val 12500"/>
              <a:gd name="adj2" fmla="val 2673"/>
            </a:avLst>
          </a:prstGeom>
          <a:solidFill>
            <a:schemeClr val="accent2">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C00000"/>
                </a:solidFill>
                <a:latin typeface="NikoshBAN" pitchFamily="2" charset="0"/>
                <a:cs typeface="NikoshBAN" pitchFamily="2" charset="0"/>
              </a:rPr>
              <a:t>এসো পাঠ্য বইয়ের ২২নং পৃষ্ঠা দেখি ।</a:t>
            </a:r>
            <a:endParaRPr lang="en-US" sz="40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xmlns="" val="25252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386</Words>
  <Application>Microsoft Office PowerPoint</Application>
  <PresentationFormat>On-screen Show (4:3)</PresentationFormat>
  <Paragraphs>80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সবাইকে শুভেচ্ছা </vt:lpstr>
      <vt:lpstr>শিক্ষক পরিচিতি</vt:lpstr>
      <vt:lpstr>পাঠ পরিচিতি</vt:lpstr>
      <vt:lpstr>শিখনফল</vt:lpstr>
      <vt:lpstr>Slide 5</vt:lpstr>
      <vt:lpstr>Slide 6</vt:lpstr>
      <vt:lpstr>Slide 7</vt:lpstr>
      <vt:lpstr>Slide 8</vt:lpstr>
      <vt:lpstr>Slide 9</vt:lpstr>
      <vt:lpstr>দলীয় কাজ</vt:lpstr>
      <vt:lpstr>একক কাজ </vt:lpstr>
      <vt:lpstr>মূল্যায়ন </vt:lpstr>
      <vt:lpstr>বাড়ির কাজ</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74</cp:revision>
  <dcterms:created xsi:type="dcterms:W3CDTF">2006-08-16T00:00:00Z</dcterms:created>
  <dcterms:modified xsi:type="dcterms:W3CDTF">2019-03-30T08:01:46Z</dcterms:modified>
</cp:coreProperties>
</file>