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6" r:id="rId3"/>
    <p:sldId id="257" r:id="rId4"/>
    <p:sldId id="304" r:id="rId5"/>
    <p:sldId id="259" r:id="rId6"/>
    <p:sldId id="260" r:id="rId7"/>
    <p:sldId id="261" r:id="rId8"/>
    <p:sldId id="267" r:id="rId9"/>
    <p:sldId id="262" r:id="rId10"/>
    <p:sldId id="264" r:id="rId11"/>
    <p:sldId id="282" r:id="rId12"/>
    <p:sldId id="295" r:id="rId13"/>
    <p:sldId id="283" r:id="rId14"/>
    <p:sldId id="296" r:id="rId15"/>
    <p:sldId id="265" r:id="rId16"/>
    <p:sldId id="268" r:id="rId17"/>
    <p:sldId id="287" r:id="rId18"/>
    <p:sldId id="288" r:id="rId19"/>
    <p:sldId id="289" r:id="rId20"/>
    <p:sldId id="294" r:id="rId21"/>
    <p:sldId id="301" r:id="rId22"/>
    <p:sldId id="302" r:id="rId23"/>
    <p:sldId id="270" r:id="rId24"/>
    <p:sldId id="303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4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32ECC-EB7A-4360-9B5C-368C72B4160A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EFC63-3136-4AC9-96AB-015856D37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4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EFC63-3136-4AC9-96AB-015856D37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2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270776-EA40-4601-9E8C-F44126A71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4CF3F47-1F8B-43DF-9DEE-D7253B021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0F5FE2-8865-48FB-9E29-8CEA8B50C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6CD2-2C97-4AF8-9571-B7E86BF3F9D3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47B9B9-16CB-4F2F-85BD-87C0A0F32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845CB6-6391-4CE0-9F8F-41508DCC1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18-45E8-4CB5-95D3-19F3BC21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3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92C3AD-E4F3-4A61-B20C-4533D644A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EC067D-3DE4-4D39-90EF-EDED7EF6C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F82237-A7E3-4280-8DCD-D72E46C60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6CD2-2C97-4AF8-9571-B7E86BF3F9D3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8160A9-7AED-45A6-94A5-D247DC5E2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EC6D76-AF7B-4EEB-B009-E91BCA816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18-45E8-4CB5-95D3-19F3BC21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5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D87CC2E-D2B9-47BE-B157-3389381CED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8B1D854-09DE-46B1-870C-30986EA81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D51ACC-A0B5-4875-B589-B5103723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6CD2-2C97-4AF8-9571-B7E86BF3F9D3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4EAAC2-B52C-4C4B-8E5A-05065B052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40E6EA-7E48-4FAB-A306-4F956510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18-45E8-4CB5-95D3-19F3BC21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6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4867B-D3E8-46C8-845B-CCD30212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A0C1BB-E167-4643-816B-4E2B3638B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2AA13B-588C-40DE-A8C8-79D04DEA5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6CD2-2C97-4AF8-9571-B7E86BF3F9D3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B7D7BE-6098-4D9D-A306-94C6BFEE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AF1951-64FD-46BF-BE7B-EAE3E4FB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18-45E8-4CB5-95D3-19F3BC21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1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40369E-9090-40F1-A761-CB49D438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B6541C-51B2-44F5-A3B6-6E3FA562D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1D5C57-81E3-4BC9-AC16-5F633D579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6CD2-2C97-4AF8-9571-B7E86BF3F9D3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7B7E51-FDBD-47DD-B471-41C22DA2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BF9C28-42A1-45F0-A2BF-78628C30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18-45E8-4CB5-95D3-19F3BC21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54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123929-361C-4DDF-B5BA-BA4E42DDC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FA3580-4254-4437-AA83-59813D5CF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153393C-F95B-4850-BB40-2EA65CE79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0BBAA8-A1FC-487E-B1C2-7F0F6F55A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6CD2-2C97-4AF8-9571-B7E86BF3F9D3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82DDE4-2254-4E52-8A7E-C7F73BEE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7CB6041-F73A-4BD0-A287-EF808459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18-45E8-4CB5-95D3-19F3BC21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4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AE1267-F36F-4ECB-9A9C-F9A0C59F2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ECE9FB-2790-4F83-B875-B36157F54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B65AA6-494A-4221-B8E4-DFE2C632F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2BC3284-010E-4EBB-8238-4CE20E4E8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E88E3BA-1F80-4F4D-95BE-5CD4DEF13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80349B8-7E05-4D4B-89CE-4897E4B59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6CD2-2C97-4AF8-9571-B7E86BF3F9D3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83EA829-E8FA-43C1-BFB5-7789F3412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C7FF887-01EA-42F6-8993-41DD8E341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18-45E8-4CB5-95D3-19F3BC21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0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A92512-D337-4424-A11F-48CA5CCBE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B9D03BF-8EF4-4169-AC95-86C93AF58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6CD2-2C97-4AF8-9571-B7E86BF3F9D3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FC1D85B-B474-464E-B837-EDEB929EE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8BA790-72FA-46A0-9695-3E87687D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18-45E8-4CB5-95D3-19F3BC21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5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8522143-324C-49A4-A35E-FD9FD16CA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6CD2-2C97-4AF8-9571-B7E86BF3F9D3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B05B43E-3E26-49BA-BEDB-1027DF33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94566D8-E893-4B51-BDC3-6BE63C70A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18-45E8-4CB5-95D3-19F3BC21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9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34CB48-2F1E-4174-A864-815EBAC0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A7388D-A849-4906-A040-A932E4190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B4F82A-C86F-4DEE-9AA5-4409CBF38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6FD548-1970-43E9-9E0C-07DF9258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6CD2-2C97-4AF8-9571-B7E86BF3F9D3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C2D9838-955D-4DC9-9A25-A82AAF3AE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8193AF0-8594-4F55-AA54-48200873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18-45E8-4CB5-95D3-19F3BC21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8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54D421-8990-49FF-9F65-2018EFAB6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98886DB-8867-4B8A-BA93-70CD32248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08DD23F-EB40-4A23-BDA5-960D46CB5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BE3321A-A8A0-43EC-9E66-5FD96A1CF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6CD2-2C97-4AF8-9571-B7E86BF3F9D3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3BA811-FCCC-4462-9DBA-98A27CE65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740CA3-4AEF-4F9C-A887-791A917B5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18-45E8-4CB5-95D3-19F3BC21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4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42A734E-C608-4536-B6EE-438D36C79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BC71D4-459F-4E6A-BBE6-8F6B8D113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DCD023-BF3D-47B5-8D3D-A4BFC10C0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26CD2-2C97-4AF8-9571-B7E86BF3F9D3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D287DA-0BFA-4702-B7F5-FFC01E870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3CB1C2-54B2-4374-B22A-364672F8E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AC18-45E8-4CB5-95D3-19F3BC21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7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jf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0.jfif"/><Relationship Id="rId4" Type="http://schemas.openxmlformats.org/officeDocument/2006/relationships/image" Target="../media/image9.jf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268CEEF-FFCF-4D78-9A0A-B4B397066FE6}"/>
              </a:ext>
            </a:extLst>
          </p:cNvPr>
          <p:cNvGrpSpPr/>
          <p:nvPr/>
        </p:nvGrpSpPr>
        <p:grpSpPr>
          <a:xfrm>
            <a:off x="167389" y="239122"/>
            <a:ext cx="11857221" cy="6618157"/>
            <a:chOff x="119920" y="104933"/>
            <a:chExt cx="11047751" cy="6618157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D77DA31E-F5EA-4B91-8601-1AFF743BA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920" y="104933"/>
              <a:ext cx="11047751" cy="661815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37A0152C-9F24-4E4C-807C-F4C3F27AF05F}"/>
                </a:ext>
              </a:extLst>
            </p:cNvPr>
            <p:cNvSpPr/>
            <p:nvPr/>
          </p:nvSpPr>
          <p:spPr>
            <a:xfrm>
              <a:off x="1985850" y="224135"/>
              <a:ext cx="8215711" cy="1862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500" b="1" cap="none" spc="0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0000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WELCOME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615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2"/>
    </mc:Choice>
    <mc:Fallback xmlns="">
      <p:transition spd="slow" advTm="461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2379" y="242555"/>
            <a:ext cx="12009620" cy="5449560"/>
            <a:chOff x="182379" y="242555"/>
            <a:chExt cx="12009620" cy="5449560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F07828D5-D06F-40D4-B646-BC39471C000B}"/>
                </a:ext>
              </a:extLst>
            </p:cNvPr>
            <p:cNvSpPr txBox="1"/>
            <p:nvPr/>
          </p:nvSpPr>
          <p:spPr>
            <a:xfrm>
              <a:off x="1951217" y="242555"/>
              <a:ext cx="8364512" cy="132343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Lesson declaration</a:t>
              </a:r>
              <a:endParaRPr lang="en-US" sz="6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3124DF12-54A5-49AD-B7EB-37726511C7D0}"/>
                </a:ext>
              </a:extLst>
            </p:cNvPr>
            <p:cNvSpPr txBox="1"/>
            <p:nvPr/>
          </p:nvSpPr>
          <p:spPr>
            <a:xfrm>
              <a:off x="182379" y="1906463"/>
              <a:ext cx="11827241" cy="378565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Unit:14</a:t>
              </a:r>
            </a:p>
            <a:p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Lesson: </a:t>
              </a:r>
              <a:r>
                <a:rPr lang="en-US" sz="60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6000" b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The hare and the tortoise</a:t>
              </a:r>
            </a:p>
            <a:p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Page: </a:t>
              </a:r>
              <a:r>
                <a:rPr lang="en-US" sz="6000" b="1" dirty="0" smtClean="0">
                  <a:latin typeface="Times New Roman" pitchFamily="18" charset="0"/>
                  <a:cs typeface="Times New Roman" pitchFamily="18" charset="0"/>
                </a:rPr>
                <a:t>54</a:t>
              </a:r>
              <a:endParaRPr lang="en-US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3552" y="1986158"/>
              <a:ext cx="3528447" cy="370595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9883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54"/>
    </mc:Choice>
    <mc:Fallback xmlns="">
      <p:transition spd="slow" advTm="695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730C9D9-74C8-4E5B-909A-DADB6BA6D567}"/>
              </a:ext>
            </a:extLst>
          </p:cNvPr>
          <p:cNvSpPr txBox="1"/>
          <p:nvPr/>
        </p:nvSpPr>
        <p:spPr>
          <a:xfrm>
            <a:off x="449451" y="13287"/>
            <a:ext cx="11127783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Discussing words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2735" y="1810804"/>
            <a:ext cx="11857704" cy="2611636"/>
            <a:chOff x="132735" y="1810804"/>
            <a:chExt cx="11857704" cy="2611636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FCB2182A-435C-403E-B909-2C3731B10636}"/>
                </a:ext>
              </a:extLst>
            </p:cNvPr>
            <p:cNvSpPr txBox="1"/>
            <p:nvPr/>
          </p:nvSpPr>
          <p:spPr>
            <a:xfrm>
              <a:off x="132735" y="1810804"/>
              <a:ext cx="11857704" cy="2123658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Hare- </a:t>
              </a:r>
              <a:r>
                <a:rPr lang="en-US" sz="66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swift</a:t>
              </a:r>
              <a:r>
                <a:rPr lang="en-US" sz="66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large eared </a:t>
              </a:r>
              <a:r>
                <a:rPr lang="en-US" sz="66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mamma </a:t>
              </a:r>
              <a:r>
                <a:rPr lang="en-US" sz="66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animal.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4" r="34766"/>
            <a:stretch/>
          </p:blipFill>
          <p:spPr>
            <a:xfrm>
              <a:off x="8849532" y="2872634"/>
              <a:ext cx="2836190" cy="154980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32735" y="4422439"/>
            <a:ext cx="11857704" cy="2350319"/>
            <a:chOff x="132735" y="4422439"/>
            <a:chExt cx="11857704" cy="2350319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17F7AB4-59EA-4445-86BD-920530DE75C6}"/>
                </a:ext>
              </a:extLst>
            </p:cNvPr>
            <p:cNvSpPr txBox="1"/>
            <p:nvPr/>
          </p:nvSpPr>
          <p:spPr>
            <a:xfrm>
              <a:off x="132735" y="4422439"/>
              <a:ext cx="11857704" cy="2123658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Tortoise- a reptile with a hard round shell.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96" t="38179" r="15947" b="15310"/>
            <a:stretch/>
          </p:blipFill>
          <p:spPr>
            <a:xfrm>
              <a:off x="8121111" y="5319252"/>
              <a:ext cx="2820692" cy="145350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1782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0"/>
    </mc:Choice>
    <mc:Fallback xmlns="">
      <p:transition spd="slow" advTm="9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19A1442-EC80-4386-9264-35105F7FC471}"/>
              </a:ext>
            </a:extLst>
          </p:cNvPr>
          <p:cNvSpPr txBox="1"/>
          <p:nvPr/>
        </p:nvSpPr>
        <p:spPr>
          <a:xfrm>
            <a:off x="132735" y="2737469"/>
            <a:ext cx="11857704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Fastest- most quickly.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BD5214A-128A-4237-88C6-B9888D85C238}"/>
              </a:ext>
            </a:extLst>
          </p:cNvPr>
          <p:cNvSpPr txBox="1"/>
          <p:nvPr/>
        </p:nvSpPr>
        <p:spPr>
          <a:xfrm>
            <a:off x="132735" y="4506358"/>
            <a:ext cx="11857704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Slowly- </a:t>
            </a:r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7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fast or quick.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2735" y="170078"/>
            <a:ext cx="11857704" cy="2308324"/>
            <a:chOff x="132735" y="170078"/>
            <a:chExt cx="11857704" cy="2308324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9D235728-7554-49D1-A2BF-1B6101002BDC}"/>
                </a:ext>
              </a:extLst>
            </p:cNvPr>
            <p:cNvSpPr txBox="1"/>
            <p:nvPr/>
          </p:nvSpPr>
          <p:spPr>
            <a:xfrm>
              <a:off x="132735" y="170078"/>
              <a:ext cx="11857704" cy="230832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2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Forest- a large densely wooded area.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7985" y="170078"/>
              <a:ext cx="2722453" cy="2308324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3337633"/>
            <a:ext cx="3543300" cy="1428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56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71"/>
    </mc:Choice>
    <mc:Fallback xmlns="">
      <p:transition spd="slow" advTm="13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073A231-4DDB-429F-93A6-6A23C387D090}"/>
              </a:ext>
            </a:extLst>
          </p:cNvPr>
          <p:cNvSpPr txBox="1"/>
          <p:nvPr/>
        </p:nvSpPr>
        <p:spPr>
          <a:xfrm>
            <a:off x="167147" y="1124978"/>
            <a:ext cx="10154723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Animal- living organism.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3360900"/>
            <a:ext cx="12192000" cy="3388685"/>
            <a:chOff x="0" y="3360900"/>
            <a:chExt cx="12192000" cy="3388685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409C9F8A-B0A7-4F66-BB8E-3FF275A87648}"/>
                </a:ext>
              </a:extLst>
            </p:cNvPr>
            <p:cNvSpPr txBox="1"/>
            <p:nvPr/>
          </p:nvSpPr>
          <p:spPr>
            <a:xfrm>
              <a:off x="0" y="3360900"/>
              <a:ext cx="12192000" cy="230832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2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Angry- feeling or showing </a:t>
              </a:r>
              <a:r>
                <a:rPr lang="en-US" sz="7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anger/</a:t>
              </a:r>
              <a:r>
                <a:rPr lang="en-US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feeling annoyed</a:t>
              </a:r>
              <a:r>
                <a:rPr lang="en-US" sz="7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7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2786" y="4588863"/>
              <a:ext cx="2160722" cy="21607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395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3"/>
    </mc:Choice>
    <mc:Fallback xmlns="">
      <p:transition spd="slow" advTm="7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5339B2F-F88E-4027-B375-763550F11C17}"/>
              </a:ext>
            </a:extLst>
          </p:cNvPr>
          <p:cNvSpPr txBox="1"/>
          <p:nvPr/>
        </p:nvSpPr>
        <p:spPr>
          <a:xfrm>
            <a:off x="1" y="4528559"/>
            <a:ext cx="12136588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Agree- consent to a condition.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" y="416739"/>
            <a:ext cx="12192000" cy="3604647"/>
            <a:chOff x="1" y="416739"/>
            <a:chExt cx="12192000" cy="3604647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95430D92-D2F7-42C2-9591-9B3FE4A427B0}"/>
                </a:ext>
              </a:extLst>
            </p:cNvPr>
            <p:cNvSpPr txBox="1"/>
            <p:nvPr/>
          </p:nvSpPr>
          <p:spPr>
            <a:xfrm>
              <a:off x="1" y="416739"/>
              <a:ext cx="12192000" cy="341632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Race- a competition </a:t>
              </a:r>
              <a:endParaRPr lang="en-US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7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of moving fast</a:t>
              </a:r>
              <a:r>
                <a:rPr lang="en-US" sz="7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/ </a:t>
              </a:r>
              <a:r>
                <a:rPr lang="en-US" sz="7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endParaRPr lang="en-US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7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contest </a:t>
              </a:r>
              <a:r>
                <a:rPr lang="en-US" sz="7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of speed.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6872" y="416739"/>
              <a:ext cx="3604647" cy="360464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9733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7"/>
    </mc:Choice>
    <mc:Fallback xmlns="">
      <p:transition spd="slow" advTm="8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710766"/>
            <a:chOff x="0" y="0"/>
            <a:chExt cx="12192000" cy="6710766"/>
          </a:xfrm>
        </p:grpSpPr>
        <p:sp>
          <p:nvSpPr>
            <p:cNvPr id="2" name="Flowchart: Document 1">
              <a:extLst>
                <a:ext uri="{FF2B5EF4-FFF2-40B4-BE49-F238E27FC236}">
                  <a16:creationId xmlns="" xmlns:a16="http://schemas.microsoft.com/office/drawing/2014/main" id="{723BC046-9F8C-490A-AF3E-857B24917C54}"/>
                </a:ext>
              </a:extLst>
            </p:cNvPr>
            <p:cNvSpPr/>
            <p:nvPr/>
          </p:nvSpPr>
          <p:spPr>
            <a:xfrm>
              <a:off x="0" y="0"/>
              <a:ext cx="12192000" cy="6710766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Open your EFT book at page </a:t>
              </a:r>
              <a:r>
                <a:rPr lang="en-US" sz="9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54.</a:t>
              </a:r>
              <a:endParaRPr lang="en-US" sz="9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411" y="2805195"/>
              <a:ext cx="3750589" cy="349225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4454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7"/>
    </mc:Choice>
    <mc:Fallback xmlns="">
      <p:transition spd="slow" advTm="4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B5C3ACB-B89D-4442-A451-E66616AFD7A0}"/>
              </a:ext>
            </a:extLst>
          </p:cNvPr>
          <p:cNvSpPr txBox="1"/>
          <p:nvPr/>
        </p:nvSpPr>
        <p:spPr>
          <a:xfrm>
            <a:off x="1" y="58244"/>
            <a:ext cx="121920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Answer the </a:t>
            </a:r>
            <a:r>
              <a:rPr lang="en-US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questions in PEER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C823086-36BF-40DC-84FF-B9B8DDA30823}"/>
              </a:ext>
            </a:extLst>
          </p:cNvPr>
          <p:cNvSpPr txBox="1"/>
          <p:nvPr/>
        </p:nvSpPr>
        <p:spPr>
          <a:xfrm>
            <a:off x="479572" y="2385860"/>
            <a:ext cx="11361741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Where was the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hare walking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515087" y="3808214"/>
            <a:ext cx="108033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Answer: </a:t>
            </a:r>
          </a:p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hare was walking in the forest.</a:t>
            </a:r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946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2"/>
    </mc:Choice>
    <mc:Fallback xmlns="">
      <p:transition spd="slow" advTm="9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927F47-6139-4A10-8FEC-4C93D4A04AC9}"/>
              </a:ext>
            </a:extLst>
          </p:cNvPr>
          <p:cNvSpPr txBox="1"/>
          <p:nvPr/>
        </p:nvSpPr>
        <p:spPr>
          <a:xfrm>
            <a:off x="235899" y="395990"/>
            <a:ext cx="9780340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What did the hare see?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C927F47-6139-4A10-8FEC-4C93D4A04AC9}"/>
              </a:ext>
            </a:extLst>
          </p:cNvPr>
          <p:cNvSpPr txBox="1"/>
          <p:nvPr/>
        </p:nvSpPr>
        <p:spPr>
          <a:xfrm>
            <a:off x="235899" y="2118110"/>
            <a:ext cx="9780340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Answer: </a:t>
            </a:r>
          </a:p>
          <a:p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hare saw a tortoise.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504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4"/>
    </mc:Choice>
    <mc:Fallback xmlns="">
      <p:transition spd="slow" advTm="7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D616E33-BDAE-4947-B451-C19D6B54F088}"/>
              </a:ext>
            </a:extLst>
          </p:cNvPr>
          <p:cNvSpPr txBox="1"/>
          <p:nvPr/>
        </p:nvSpPr>
        <p:spPr>
          <a:xfrm>
            <a:off x="632139" y="876525"/>
            <a:ext cx="9780340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was the tortoise?</a:t>
            </a:r>
          </a:p>
        </p:txBody>
      </p:sp>
      <p:sp>
        <p:nvSpPr>
          <p:cNvPr id="3" name="Rectangle 2"/>
          <p:cNvSpPr/>
          <p:nvPr/>
        </p:nvSpPr>
        <p:spPr>
          <a:xfrm>
            <a:off x="518160" y="2496235"/>
            <a:ext cx="11186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Answer: </a:t>
            </a:r>
            <a:endParaRPr 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tortoise 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very slow.</a:t>
            </a:r>
            <a:endParaRPr 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043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6"/>
    </mc:Choice>
    <mc:Fallback xmlns="">
      <p:transition spd="slow" advTm="5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5071909-C1C2-48FE-A4C0-62584935EEFE}"/>
              </a:ext>
            </a:extLst>
          </p:cNvPr>
          <p:cNvSpPr txBox="1"/>
          <p:nvPr/>
        </p:nvSpPr>
        <p:spPr>
          <a:xfrm>
            <a:off x="335280" y="641850"/>
            <a:ext cx="11533437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 did they start their race?</a:t>
            </a:r>
          </a:p>
        </p:txBody>
      </p:sp>
      <p:sp>
        <p:nvSpPr>
          <p:cNvPr id="3" name="Rectangle 2"/>
          <p:cNvSpPr/>
          <p:nvPr/>
        </p:nvSpPr>
        <p:spPr>
          <a:xfrm>
            <a:off x="472441" y="2546911"/>
            <a:ext cx="1097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started their race next to </a:t>
            </a:r>
          </a:p>
          <a:p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big tree. 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9"/>
    </mc:Choice>
    <mc:Fallback xmlns="">
      <p:transition spd="slow" advTm="8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76400" y="304801"/>
            <a:ext cx="8839200" cy="4743026"/>
            <a:chOff x="1676400" y="304801"/>
            <a:chExt cx="8839200" cy="4743026"/>
          </a:xfrm>
        </p:grpSpPr>
        <p:sp>
          <p:nvSpPr>
            <p:cNvPr id="3" name="Rectangle 2"/>
            <p:cNvSpPr/>
            <p:nvPr/>
          </p:nvSpPr>
          <p:spPr>
            <a:xfrm>
              <a:off x="1676400" y="304801"/>
              <a:ext cx="8815565" cy="110799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Teacher’s Introduction</a:t>
              </a:r>
              <a:endParaRPr lang="en-US" sz="6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676400" y="2216283"/>
              <a:ext cx="8839200" cy="283154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 err="1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Zannaton</a:t>
              </a:r>
              <a:r>
                <a:rPr lang="en-US" sz="66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b="1" dirty="0" err="1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Nahar</a:t>
              </a:r>
              <a:endPara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Head Teacher</a:t>
              </a:r>
            </a:p>
            <a:p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Teknogopara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Govt. Primary School</a:t>
              </a:r>
            </a:p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Gazipur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citycorporation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, Gazipur. </a:t>
              </a:r>
            </a:p>
          </p:txBody>
        </p:sp>
        <p:pic>
          <p:nvPicPr>
            <p:cNvPr id="5" name="Picture 4" descr="Zannatonnaha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8200" y="1447800"/>
              <a:ext cx="2033764" cy="248077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cxnSp>
        <p:nvCxnSpPr>
          <p:cNvPr id="7" name="Straight Connector 6"/>
          <p:cNvCxnSpPr/>
          <p:nvPr/>
        </p:nvCxnSpPr>
        <p:spPr>
          <a:xfrm flipV="1">
            <a:off x="2057400" y="1584960"/>
            <a:ext cx="6736080" cy="91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6"/>
    </mc:Choice>
    <mc:Fallback xmlns="">
      <p:transition spd="slow" advTm="517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5071909-C1C2-48FE-A4C0-62584935EEFE}"/>
              </a:ext>
            </a:extLst>
          </p:cNvPr>
          <p:cNvSpPr txBox="1"/>
          <p:nvPr/>
        </p:nvSpPr>
        <p:spPr>
          <a:xfrm>
            <a:off x="335280" y="641850"/>
            <a:ext cx="11704320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 did they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finish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their race?</a:t>
            </a:r>
          </a:p>
        </p:txBody>
      </p:sp>
      <p:sp>
        <p:nvSpPr>
          <p:cNvPr id="3" name="Rectangle 2"/>
          <p:cNvSpPr/>
          <p:nvPr/>
        </p:nvSpPr>
        <p:spPr>
          <a:xfrm>
            <a:off x="90867" y="2546911"/>
            <a:ext cx="1219314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finished their race at the river. 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550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8"/>
    </mc:Choice>
    <mc:Fallback xmlns="">
      <p:transition spd="slow" advTm="6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07970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1219200"/>
            <a:ext cx="12191999" cy="1754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Rose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group-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Where was the hare walking?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2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What did the hare see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6" y="3003884"/>
            <a:ext cx="12189343" cy="1754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Lily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group- 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was the tortoise?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Where did they start their race?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7" y="4804610"/>
            <a:ext cx="12187983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Tulip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group-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Where did they finish their race?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2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Who was the slowest animal?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2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07970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7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E57608D-45A0-44C2-95A6-8E70E8ED80E8}"/>
              </a:ext>
            </a:extLst>
          </p:cNvPr>
          <p:cNvSpPr txBox="1"/>
          <p:nvPr/>
        </p:nvSpPr>
        <p:spPr>
          <a:xfrm>
            <a:off x="16926" y="1291622"/>
            <a:ext cx="10889301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 the following questions: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C823086-36BF-40DC-84FF-B9B8DDA30823}"/>
              </a:ext>
            </a:extLst>
          </p:cNvPr>
          <p:cNvSpPr txBox="1"/>
          <p:nvPr/>
        </p:nvSpPr>
        <p:spPr>
          <a:xfrm>
            <a:off x="16926" y="2349362"/>
            <a:ext cx="11361741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Where was the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hare walking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D616E33-BDAE-4947-B451-C19D6B54F088}"/>
              </a:ext>
            </a:extLst>
          </p:cNvPr>
          <p:cNvSpPr txBox="1"/>
          <p:nvPr/>
        </p:nvSpPr>
        <p:spPr>
          <a:xfrm>
            <a:off x="16926" y="3204605"/>
            <a:ext cx="978034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was the tortoise?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5071909-C1C2-48FE-A4C0-62584935EEFE}"/>
              </a:ext>
            </a:extLst>
          </p:cNvPr>
          <p:cNvSpPr txBox="1"/>
          <p:nvPr/>
        </p:nvSpPr>
        <p:spPr>
          <a:xfrm>
            <a:off x="16926" y="4139030"/>
            <a:ext cx="11533437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 did they start their race?</a:t>
            </a:r>
          </a:p>
        </p:txBody>
      </p:sp>
    </p:spTree>
    <p:extLst>
      <p:ext uri="{BB962C8B-B14F-4D97-AF65-F5344CB8AC3E}">
        <p14:creationId xmlns:p14="http://schemas.microsoft.com/office/powerpoint/2010/main" val="315547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Vertical 2">
            <a:extLst>
              <a:ext uri="{FF2B5EF4-FFF2-40B4-BE49-F238E27FC236}">
                <a16:creationId xmlns="" xmlns:a16="http://schemas.microsoft.com/office/drawing/2014/main" id="{3038319F-8CA3-4732-B26A-8A20EAE4E49B}"/>
              </a:ext>
            </a:extLst>
          </p:cNvPr>
          <p:cNvSpPr/>
          <p:nvPr/>
        </p:nvSpPr>
        <p:spPr>
          <a:xfrm>
            <a:off x="0" y="3429000"/>
            <a:ext cx="12192000" cy="2913434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five sentences about the hare &amp; the tortoise.</a:t>
            </a:r>
            <a:endParaRPr lang="en-US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0639" y="55602"/>
            <a:ext cx="11789551" cy="2493884"/>
            <a:chOff x="190639" y="55602"/>
            <a:chExt cx="11789551" cy="2493884"/>
          </a:xfrm>
        </p:grpSpPr>
        <p:sp>
          <p:nvSpPr>
            <p:cNvPr id="4" name="Rectangle 3"/>
            <p:cNvSpPr/>
            <p:nvPr/>
          </p:nvSpPr>
          <p:spPr>
            <a:xfrm>
              <a:off x="190639" y="333494"/>
              <a:ext cx="8589211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Home work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716"/>
            <a:stretch/>
          </p:blipFill>
          <p:spPr>
            <a:xfrm>
              <a:off x="8673945" y="55602"/>
              <a:ext cx="3306245" cy="249388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88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2"/>
    </mc:Choice>
    <mc:Fallback xmlns="">
      <p:transition spd="slow" advTm="9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0" y="0"/>
            <a:ext cx="12192000" cy="2261937"/>
          </a:xfrm>
          <a:prstGeom prst="round2DiagRect">
            <a:avLst>
              <a:gd name="adj1" fmla="val 32979"/>
              <a:gd name="adj2" fmla="val 404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ONE DAY ONE WORD</a:t>
            </a:r>
            <a:endParaRPr lang="en-US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0" y="2261937"/>
            <a:ext cx="12191999" cy="4596063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Forest-</a:t>
            </a:r>
          </a:p>
          <a:p>
            <a:pPr algn="ctr"/>
            <a:r>
              <a:rPr lang="en-US" sz="13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13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13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জংগল</a:t>
            </a:r>
            <a:endParaRPr lang="en-US" sz="13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9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12192000" cy="7051729"/>
            <a:chOff x="304800" y="228600"/>
            <a:chExt cx="8610600" cy="6381750"/>
          </a:xfrm>
        </p:grpSpPr>
        <p:pic>
          <p:nvPicPr>
            <p:cNvPr id="2" name="Picture 1" descr="158-butterfly-on-the-flow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228600"/>
              <a:ext cx="8610600" cy="638175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633457" y="685800"/>
              <a:ext cx="6096000" cy="392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THANKS TO ALL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6"/>
    </mc:Choice>
    <mc:Fallback xmlns="">
      <p:transition spd="slow" advTm="8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76775" y="774174"/>
            <a:ext cx="11505028" cy="5900946"/>
            <a:chOff x="576775" y="774174"/>
            <a:chExt cx="11505028" cy="5900946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E1A75186-81A1-498C-B0D0-F407CA9EDA33}"/>
                </a:ext>
              </a:extLst>
            </p:cNvPr>
            <p:cNvGrpSpPr/>
            <p:nvPr/>
          </p:nvGrpSpPr>
          <p:grpSpPr>
            <a:xfrm>
              <a:off x="576775" y="774174"/>
              <a:ext cx="11169748" cy="5309652"/>
              <a:chOff x="228600" y="685800"/>
              <a:chExt cx="8610600" cy="5309652"/>
            </a:xfrm>
          </p:grpSpPr>
          <p:sp>
            <p:nvSpPr>
              <p:cNvPr id="3" name="TextBox 1">
                <a:extLst>
                  <a:ext uri="{FF2B5EF4-FFF2-40B4-BE49-F238E27FC236}">
                    <a16:creationId xmlns="" xmlns:a16="http://schemas.microsoft.com/office/drawing/2014/main" id="{1D586E3E-414A-4828-A9C8-A4E818857206}"/>
                  </a:ext>
                </a:extLst>
              </p:cNvPr>
              <p:cNvSpPr txBox="1"/>
              <p:nvPr/>
            </p:nvSpPr>
            <p:spPr>
              <a:xfrm>
                <a:off x="228600" y="685800"/>
                <a:ext cx="86106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6600" b="1" dirty="0">
                    <a:ln w="3175">
                      <a:solidFill>
                        <a:schemeClr val="tx1"/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SUBJECT</a:t>
                </a:r>
                <a:r>
                  <a:rPr lang="en-US" sz="66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600" b="1" dirty="0">
                    <a:ln w="3175">
                      <a:solidFill>
                        <a:schemeClr val="tx1"/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IDENTITY</a:t>
                </a:r>
              </a:p>
            </p:txBody>
          </p:sp>
          <p:sp>
            <p:nvSpPr>
              <p:cNvPr id="4" name="TextBox 2">
                <a:extLst>
                  <a:ext uri="{FF2B5EF4-FFF2-40B4-BE49-F238E27FC236}">
                    <a16:creationId xmlns="" xmlns:a16="http://schemas.microsoft.com/office/drawing/2014/main" id="{4C24080D-E144-4F41-8864-124504E0B577}"/>
                  </a:ext>
                </a:extLst>
              </p:cNvPr>
              <p:cNvSpPr txBox="1"/>
              <p:nvPr/>
            </p:nvSpPr>
            <p:spPr>
              <a:xfrm>
                <a:off x="1066800" y="2209800"/>
                <a:ext cx="71628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8000" dirty="0">
                    <a:solidFill>
                      <a:srgbClr val="990099"/>
                    </a:solidFill>
                    <a:latin typeface="Times New Roman" pitchFamily="18" charset="0"/>
                    <a:cs typeface="Times New Roman" pitchFamily="18" charset="0"/>
                  </a:rPr>
                  <a:t>Subject: English</a:t>
                </a:r>
              </a:p>
              <a:p>
                <a:r>
                  <a:rPr lang="en-US" sz="8000" dirty="0">
                    <a:solidFill>
                      <a:srgbClr val="990099"/>
                    </a:solidFill>
                    <a:latin typeface="Times New Roman" pitchFamily="18" charset="0"/>
                    <a:cs typeface="Times New Roman" pitchFamily="18" charset="0"/>
                  </a:rPr>
                  <a:t>Class: Five</a:t>
                </a:r>
              </a:p>
              <a:p>
                <a:r>
                  <a:rPr lang="en-US" sz="8000" dirty="0">
                    <a:solidFill>
                      <a:srgbClr val="990099"/>
                    </a:solidFill>
                    <a:latin typeface="Times New Roman" pitchFamily="18" charset="0"/>
                    <a:cs typeface="Times New Roman" pitchFamily="18" charset="0"/>
                  </a:rPr>
                  <a:t>Time: 20 mins.</a:t>
                </a: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89" t="8517" r="19445" b="4938"/>
            <a:stretch/>
          </p:blipFill>
          <p:spPr>
            <a:xfrm>
              <a:off x="9189720" y="2689640"/>
              <a:ext cx="2892083" cy="3378945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8702040" y="2118360"/>
              <a:ext cx="60960" cy="45567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2613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2"/>
    </mc:Choice>
    <mc:Fallback xmlns="">
      <p:transition spd="slow" advTm="4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4888B7-17AD-4710-ACB7-B5502716DDDC}"/>
              </a:ext>
            </a:extLst>
          </p:cNvPr>
          <p:cNvSpPr txBox="1"/>
          <p:nvPr/>
        </p:nvSpPr>
        <p:spPr>
          <a:xfrm>
            <a:off x="1" y="48656"/>
            <a:ext cx="12192000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sz="96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outcomes </a:t>
            </a:r>
            <a:endParaRPr lang="en-US" sz="9600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0FCD945-E2F4-401F-B8AA-839AAE01E27E}"/>
              </a:ext>
            </a:extLst>
          </p:cNvPr>
          <p:cNvSpPr txBox="1"/>
          <p:nvPr/>
        </p:nvSpPr>
        <p:spPr>
          <a:xfrm>
            <a:off x="1" y="1714988"/>
            <a:ext cx="12192000" cy="50783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Students will be able to-</a:t>
            </a:r>
          </a:p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4.2.1 understand and enjoy the story.</a:t>
            </a:r>
          </a:p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3.1.1 write answer questions.</a:t>
            </a:r>
          </a:p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5.1.2 read with correct pronunciation.</a:t>
            </a:r>
          </a:p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8.1.1 make sentences using words </a:t>
            </a:r>
          </a:p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        given from the textbook.</a:t>
            </a:r>
          </a:p>
        </p:txBody>
      </p:sp>
    </p:spTree>
    <p:extLst>
      <p:ext uri="{BB962C8B-B14F-4D97-AF65-F5344CB8AC3E}">
        <p14:creationId xmlns:p14="http://schemas.microsoft.com/office/powerpoint/2010/main" val="407730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CBBB88-23E5-4B9E-8300-080E9D2CF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202762"/>
            <a:ext cx="5150101" cy="68745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B300E45-D967-459D-B20D-B18C1D313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01" y="219329"/>
            <a:ext cx="6772102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2A115B6-4B8C-4249-A7F6-24581FF053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32" y="0"/>
            <a:ext cx="7863839" cy="6458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475C82D-6EE0-4A56-BE45-6CB66FAC77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18"/>
          <a:stretch/>
        </p:blipFill>
        <p:spPr>
          <a:xfrm>
            <a:off x="3111732" y="329824"/>
            <a:ext cx="5849387" cy="63874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558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34"/>
    </mc:Choice>
    <mc:Fallback xmlns="">
      <p:transition spd="slow" advTm="13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A65CD8C-A451-4506-8AE0-30954C861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73" y="572763"/>
            <a:ext cx="8322550" cy="54456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7C43171-4837-4D27-AEA8-4B10B0512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04" y="364490"/>
            <a:ext cx="8480887" cy="5653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48CE71D-B3F8-45A6-BFA0-3DA58A331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0" y="309113"/>
            <a:ext cx="9426632" cy="62048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06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42"/>
    </mc:Choice>
    <mc:Fallback xmlns="">
      <p:transition spd="slow" advTm="12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6FD04F5-5A04-4AC9-AD18-9D8CAE6E3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8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4"/>
    </mc:Choice>
    <mc:Fallback xmlns="">
      <p:transition spd="slow" advTm="510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6B1F9D6-254A-4F83-B7D1-FDC4FD5AC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65105"/>
            <a:ext cx="11355184" cy="67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8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7"/>
    </mc:Choice>
    <mc:Fallback xmlns="">
      <p:transition spd="slow" advTm="538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74782EF-2399-458A-B713-8CD09EE63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" y="-26145"/>
            <a:ext cx="11770822" cy="662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3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8"/>
    </mc:Choice>
    <mc:Fallback xmlns="">
      <p:transition spd="slow" advTm="700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0.8|1.6|0.8|2.3|0.6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6|1.4|2.5|1.5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4|2.8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365</Words>
  <Application>Microsoft Office PowerPoint</Application>
  <PresentationFormat>Custom</PresentationFormat>
  <Paragraphs>73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63</cp:revision>
  <dcterms:created xsi:type="dcterms:W3CDTF">2020-02-07T01:40:31Z</dcterms:created>
  <dcterms:modified xsi:type="dcterms:W3CDTF">2021-01-30T15:26:40Z</dcterms:modified>
</cp:coreProperties>
</file>