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57" r:id="rId4"/>
    <p:sldId id="304" r:id="rId5"/>
    <p:sldId id="259" r:id="rId6"/>
    <p:sldId id="260" r:id="rId7"/>
    <p:sldId id="261" r:id="rId8"/>
    <p:sldId id="267" r:id="rId9"/>
    <p:sldId id="262" r:id="rId10"/>
    <p:sldId id="264" r:id="rId11"/>
    <p:sldId id="297" r:id="rId12"/>
    <p:sldId id="284" r:id="rId13"/>
    <p:sldId id="298" r:id="rId14"/>
    <p:sldId id="285" r:id="rId15"/>
    <p:sldId id="300" r:id="rId16"/>
    <p:sldId id="286" r:id="rId17"/>
    <p:sldId id="265" r:id="rId18"/>
    <p:sldId id="290" r:id="rId19"/>
    <p:sldId id="291" r:id="rId20"/>
    <p:sldId id="292" r:id="rId21"/>
    <p:sldId id="269" r:id="rId22"/>
    <p:sldId id="293" r:id="rId23"/>
    <p:sldId id="301" r:id="rId24"/>
    <p:sldId id="302" r:id="rId25"/>
    <p:sldId id="270" r:id="rId26"/>
    <p:sldId id="303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3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2ECC-EB7A-4360-9B5C-368C72B4160A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FC63-3136-4AC9-96AB-015856D37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EFC63-3136-4AC9-96AB-015856D37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70776-EA40-4601-9E8C-F44126A71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CF3F47-1F8B-43DF-9DEE-D7253B02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0F5FE2-8865-48FB-9E29-8CEA8B50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47B9B9-16CB-4F2F-85BD-87C0A0F3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845CB6-6391-4CE0-9F8F-41508DCC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2C3AD-E4F3-4A61-B20C-4533D644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EC067D-3DE4-4D39-90EF-EDED7EF6C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F82237-A7E3-4280-8DCD-D72E46C6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8160A9-7AED-45A6-94A5-D247DC5E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EC6D76-AF7B-4EEB-B009-E91BCA81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5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D87CC2E-D2B9-47BE-B157-3389381CE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B1D854-09DE-46B1-870C-30986EA81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D51ACC-A0B5-4875-B589-B5103723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EAAC2-B52C-4C4B-8E5A-05065B05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40E6EA-7E48-4FAB-A306-4F956510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4867B-D3E8-46C8-845B-CCD30212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A0C1BB-E167-4643-816B-4E2B3638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2AA13B-588C-40DE-A8C8-79D04DEA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7D7BE-6098-4D9D-A306-94C6BFEE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AF1951-64FD-46BF-BE7B-EAE3E4FB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40369E-9090-40F1-A761-CB49D438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B6541C-51B2-44F5-A3B6-6E3FA562D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1D5C57-81E3-4BC9-AC16-5F633D57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7B7E51-FDBD-47DD-B471-41C22DA2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BF9C28-42A1-45F0-A2BF-78628C30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23929-361C-4DDF-B5BA-BA4E42DD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FA3580-4254-4437-AA83-59813D5CF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53393C-F95B-4850-BB40-2EA65CE7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0BBAA8-A1FC-487E-B1C2-7F0F6F55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82DDE4-2254-4E52-8A7E-C7F73BEE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CB6041-F73A-4BD0-A287-EF808459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4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E1267-F36F-4ECB-9A9C-F9A0C59F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ECE9FB-2790-4F83-B875-B36157F5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B65AA6-494A-4221-B8E4-DFE2C632F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BC3284-010E-4EBB-8238-4CE20E4E8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88E3BA-1F80-4F4D-95BE-5CD4DEF13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80349B8-7E05-4D4B-89CE-4897E4B5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3EA829-E8FA-43C1-BFB5-7789F341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C7FF887-01EA-42F6-8993-41DD8E34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0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92512-D337-4424-A11F-48CA5CCB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9D03BF-8EF4-4169-AC95-86C93AF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FC1D85B-B474-464E-B837-EDEB929E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8BA790-72FA-46A0-9695-3E87687D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8522143-324C-49A4-A35E-FD9FD16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B05B43E-3E26-49BA-BEDB-1027DF33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4566D8-E893-4B51-BDC3-6BE63C70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9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4CB48-2F1E-4174-A864-815EBAC0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A7388D-A849-4906-A040-A932E419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B4F82A-C86F-4DEE-9AA5-4409CBF38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6FD548-1970-43E9-9E0C-07DF9258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2D9838-955D-4DC9-9A25-A82AAF3A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193AF0-8594-4F55-AA54-48200873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4D421-8990-49FF-9F65-2018EFAB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98886DB-8867-4B8A-BA93-70CD32248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8DD23F-EB40-4A23-BDA5-960D46CB5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E3321A-A8A0-43EC-9E66-5FD96A1C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3BA811-FCCC-4462-9DBA-98A27CE6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40CA3-4AEF-4F9C-A887-791A917B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4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2A734E-C608-4536-B6EE-438D36C7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BC71D4-459F-4E6A-BBE6-8F6B8D113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DCD023-BF3D-47B5-8D3D-A4BFC10C0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6CD2-2C97-4AF8-9571-B7E86BF3F9D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D287DA-0BFA-4702-B7F5-FFC01E870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3CB1C2-54B2-4374-B22A-364672F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268CEEF-FFCF-4D78-9A0A-B4B397066FE6}"/>
              </a:ext>
            </a:extLst>
          </p:cNvPr>
          <p:cNvGrpSpPr/>
          <p:nvPr/>
        </p:nvGrpSpPr>
        <p:grpSpPr>
          <a:xfrm>
            <a:off x="167389" y="239122"/>
            <a:ext cx="11857221" cy="6618157"/>
            <a:chOff x="119920" y="104933"/>
            <a:chExt cx="11047751" cy="661815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77DA31E-F5EA-4B91-8601-1AFF743B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20" y="104933"/>
              <a:ext cx="11047751" cy="66181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7A0152C-9F24-4E4C-807C-F4C3F27AF05F}"/>
                </a:ext>
              </a:extLst>
            </p:cNvPr>
            <p:cNvSpPr/>
            <p:nvPr/>
          </p:nvSpPr>
          <p:spPr>
            <a:xfrm>
              <a:off x="1985850" y="224135"/>
              <a:ext cx="8215711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500" b="1" cap="none" spc="0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WELCOME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1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"/>
    </mc:Choice>
    <mc:Fallback xmlns="">
      <p:transition spd="slow" advTm="46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379" y="242555"/>
            <a:ext cx="12009620" cy="5449560"/>
            <a:chOff x="182379" y="242555"/>
            <a:chExt cx="12009620" cy="5449560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F07828D5-D06F-40D4-B646-BC39471C000B}"/>
                </a:ext>
              </a:extLst>
            </p:cNvPr>
            <p:cNvSpPr txBox="1"/>
            <p:nvPr/>
          </p:nvSpPr>
          <p:spPr>
            <a:xfrm>
              <a:off x="1951217" y="242555"/>
              <a:ext cx="8364512" cy="132343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Lesson declaration</a:t>
              </a:r>
              <a:endPara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124DF12-54A5-49AD-B7EB-37726511C7D0}"/>
                </a:ext>
              </a:extLst>
            </p:cNvPr>
            <p:cNvSpPr txBox="1"/>
            <p:nvPr/>
          </p:nvSpPr>
          <p:spPr>
            <a:xfrm>
              <a:off x="182379" y="1906463"/>
              <a:ext cx="11827241" cy="378565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Unit:14</a:t>
              </a:r>
            </a:p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Lesson: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The hare and the tortoise</a:t>
              </a:r>
            </a:p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Page: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55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3552" y="1986158"/>
              <a:ext cx="3528447" cy="370595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988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"/>
    </mc:Choice>
    <mc:Fallback xmlns="">
      <p:transition spd="slow" advTm="69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148" y="1499127"/>
            <a:ext cx="11906032" cy="1859793"/>
            <a:chOff x="167148" y="238322"/>
            <a:chExt cx="11906032" cy="1859793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A09798D8-90A4-41B7-9A31-4EDD3F59BB94}"/>
                </a:ext>
              </a:extLst>
            </p:cNvPr>
            <p:cNvSpPr txBox="1"/>
            <p:nvPr/>
          </p:nvSpPr>
          <p:spPr>
            <a:xfrm>
              <a:off x="167148" y="238322"/>
              <a:ext cx="11906032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Finish- bring to an end.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1404" y="238322"/>
              <a:ext cx="2255112" cy="185979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0" y="3236305"/>
            <a:ext cx="12192000" cy="3621695"/>
            <a:chOff x="0" y="3236305"/>
            <a:chExt cx="12192000" cy="362169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8014312-9B87-48EA-8D1E-69E52949C1DC}"/>
                </a:ext>
              </a:extLst>
            </p:cNvPr>
            <p:cNvSpPr txBox="1"/>
            <p:nvPr/>
          </p:nvSpPr>
          <p:spPr>
            <a:xfrm>
              <a:off x="0" y="3236305"/>
              <a:ext cx="12192000" cy="110799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Quickly-with rapid movements</a:t>
              </a:r>
              <a:r>
                <a:rPr lang="en-US" sz="66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641" y="4344301"/>
              <a:ext cx="6162836" cy="251369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30C9D9-74C8-4E5B-909A-DADB6BA6D567}"/>
              </a:ext>
            </a:extLst>
          </p:cNvPr>
          <p:cNvSpPr txBox="1"/>
          <p:nvPr/>
        </p:nvSpPr>
        <p:spPr>
          <a:xfrm>
            <a:off x="449451" y="-139118"/>
            <a:ext cx="11127783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Discussing words</a:t>
            </a:r>
          </a:p>
        </p:txBody>
      </p:sp>
    </p:spTree>
    <p:extLst>
      <p:ext uri="{BB962C8B-B14F-4D97-AF65-F5344CB8AC3E}">
        <p14:creationId xmlns:p14="http://schemas.microsoft.com/office/powerpoint/2010/main" val="6437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2"/>
    </mc:Choice>
    <mc:Fallback xmlns="">
      <p:transition spd="slow" advTm="6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655" y="3408409"/>
            <a:ext cx="12088692" cy="3131873"/>
            <a:chOff x="51655" y="4369285"/>
            <a:chExt cx="12088692" cy="313187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442782-5B66-4857-A68C-E3B9610C2D85}"/>
                </a:ext>
              </a:extLst>
            </p:cNvPr>
            <p:cNvSpPr txBox="1"/>
            <p:nvPr/>
          </p:nvSpPr>
          <p:spPr>
            <a:xfrm>
              <a:off x="51655" y="4369285"/>
              <a:ext cx="12088692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Asleep- in a state of sleep.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835" y="5486402"/>
              <a:ext cx="3177153" cy="201475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62114" y="656082"/>
            <a:ext cx="11928289" cy="1751308"/>
            <a:chOff x="263712" y="46494"/>
            <a:chExt cx="11928289" cy="175130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F2CFFE4-6F97-4616-86C4-A5E3385CF8EA}"/>
                </a:ext>
              </a:extLst>
            </p:cNvPr>
            <p:cNvSpPr txBox="1"/>
            <p:nvPr/>
          </p:nvSpPr>
          <p:spPr>
            <a:xfrm>
              <a:off x="263712" y="234065"/>
              <a:ext cx="11928288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Path- line of travel.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5" y="46494"/>
              <a:ext cx="4055816" cy="175130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923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2"/>
    </mc:Choice>
    <mc:Fallback xmlns="">
      <p:transition spd="slow" advTm="8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7818" y="3889985"/>
            <a:ext cx="12074182" cy="2256829"/>
            <a:chOff x="117818" y="4601171"/>
            <a:chExt cx="12074182" cy="225682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01C3D42-8877-4D0C-A666-A8DE857EB819}"/>
                </a:ext>
              </a:extLst>
            </p:cNvPr>
            <p:cNvSpPr txBox="1"/>
            <p:nvPr/>
          </p:nvSpPr>
          <p:spPr>
            <a:xfrm>
              <a:off x="117818" y="5055452"/>
              <a:ext cx="12074182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Sight- faculty of seeing.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35"/>
            <a:stretch/>
          </p:blipFill>
          <p:spPr>
            <a:xfrm>
              <a:off x="9531458" y="4601171"/>
              <a:ext cx="2566000" cy="225682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7818" y="797536"/>
            <a:ext cx="12074183" cy="2456391"/>
            <a:chOff x="117818" y="1929628"/>
            <a:chExt cx="12074183" cy="2456391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69F60A59-90B0-44F8-8407-E96848615A70}"/>
                </a:ext>
              </a:extLst>
            </p:cNvPr>
            <p:cNvSpPr txBox="1"/>
            <p:nvPr/>
          </p:nvSpPr>
          <p:spPr>
            <a:xfrm>
              <a:off x="117818" y="2472141"/>
              <a:ext cx="12074183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Nap- a short sleep at day.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101" y="1929628"/>
              <a:ext cx="2027908" cy="24563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655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6"/>
    </mc:Choice>
    <mc:Fallback xmlns="">
      <p:transition spd="slow" advTm="11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CE29B0-6477-46A6-8D8C-C47FBB450D04}"/>
              </a:ext>
            </a:extLst>
          </p:cNvPr>
          <p:cNvSpPr txBox="1"/>
          <p:nvPr/>
        </p:nvSpPr>
        <p:spPr>
          <a:xfrm>
            <a:off x="0" y="5316715"/>
            <a:ext cx="12192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Believe- accept of true.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51244"/>
            <a:ext cx="12192000" cy="1910031"/>
            <a:chOff x="0" y="151244"/>
            <a:chExt cx="12192000" cy="191003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46D7D21-8589-41F2-BD40-70309B43F9AE}"/>
                </a:ext>
              </a:extLst>
            </p:cNvPr>
            <p:cNvSpPr txBox="1"/>
            <p:nvPr/>
          </p:nvSpPr>
          <p:spPr>
            <a:xfrm>
              <a:off x="0" y="151244"/>
              <a:ext cx="12192000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Finally- at the </a:t>
              </a:r>
              <a:r>
                <a:rPr lang="en-US" sz="7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end.</a:t>
              </a:r>
              <a:endParaRPr lang="en-US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0"/>
            <a:stretch/>
          </p:blipFill>
          <p:spPr>
            <a:xfrm>
              <a:off x="7594169" y="173704"/>
              <a:ext cx="4448013" cy="188757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0" y="2185262"/>
            <a:ext cx="12161004" cy="2430902"/>
            <a:chOff x="0" y="2185262"/>
            <a:chExt cx="12161004" cy="243090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031DAD6-D658-42E6-BED6-A5CA4F9437EA}"/>
                </a:ext>
              </a:extLst>
            </p:cNvPr>
            <p:cNvSpPr txBox="1"/>
            <p:nvPr/>
          </p:nvSpPr>
          <p:spPr>
            <a:xfrm>
              <a:off x="0" y="2307839"/>
              <a:ext cx="8787539" cy="23083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Wake up- getting up / stop sleeping.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064" y="2185262"/>
              <a:ext cx="3605940" cy="243090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694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7"/>
    </mc:Choice>
    <mc:Fallback xmlns="">
      <p:transition spd="slow" advTm="10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148" y="0"/>
            <a:ext cx="12024852" cy="2231755"/>
            <a:chOff x="167148" y="0"/>
            <a:chExt cx="12024852" cy="2231755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045B9638-1654-429D-97DC-D54983881575}"/>
                </a:ext>
              </a:extLst>
            </p:cNvPr>
            <p:cNvSpPr txBox="1"/>
            <p:nvPr/>
          </p:nvSpPr>
          <p:spPr>
            <a:xfrm>
              <a:off x="167148" y="760695"/>
              <a:ext cx="11857704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Cross- pass </a:t>
              </a:r>
              <a:r>
                <a:rPr lang="en-US" sz="7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over.</a:t>
              </a:r>
              <a:endPara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71"/>
            <a:stretch/>
          </p:blipFill>
          <p:spPr>
            <a:xfrm>
              <a:off x="7532176" y="0"/>
              <a:ext cx="4659824" cy="223175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67148" y="3025872"/>
            <a:ext cx="12024853" cy="3638398"/>
            <a:chOff x="167148" y="3025872"/>
            <a:chExt cx="12024853" cy="363839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4E4D16AA-24DA-4460-8B30-AF5CE756AC38}"/>
                </a:ext>
              </a:extLst>
            </p:cNvPr>
            <p:cNvSpPr txBox="1"/>
            <p:nvPr/>
          </p:nvSpPr>
          <p:spPr>
            <a:xfrm>
              <a:off x="167148" y="3025872"/>
              <a:ext cx="11857704" cy="23083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Furious- feeling or showing extreme anger.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177" y="4534095"/>
              <a:ext cx="4659824" cy="21301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871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4"/>
    </mc:Choice>
    <mc:Fallback xmlns="">
      <p:transition spd="slow" advTm="7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84342"/>
            <a:ext cx="12192000" cy="6773658"/>
            <a:chOff x="0" y="84342"/>
            <a:chExt cx="12192000" cy="677365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16F2A7C-44FF-4868-BE3A-68F915ABFF5F}"/>
                </a:ext>
              </a:extLst>
            </p:cNvPr>
            <p:cNvSpPr txBox="1"/>
            <p:nvPr/>
          </p:nvSpPr>
          <p:spPr>
            <a:xfrm>
              <a:off x="92995" y="84342"/>
              <a:ext cx="11329261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Win- achieve victory.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65329"/>
              <a:ext cx="12192000" cy="5292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36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9"/>
    </mc:Choice>
    <mc:Fallback xmlns="">
      <p:transition spd="slow" advTm="4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710766"/>
            <a:chOff x="0" y="0"/>
            <a:chExt cx="12192000" cy="6710766"/>
          </a:xfrm>
        </p:grpSpPr>
        <p:sp>
          <p:nvSpPr>
            <p:cNvPr id="2" name="Flowchart: Document 1">
              <a:extLst>
                <a:ext uri="{FF2B5EF4-FFF2-40B4-BE49-F238E27FC236}">
                  <a16:creationId xmlns="" xmlns:a16="http://schemas.microsoft.com/office/drawing/2014/main" id="{723BC046-9F8C-490A-AF3E-857B24917C54}"/>
                </a:ext>
              </a:extLst>
            </p:cNvPr>
            <p:cNvSpPr/>
            <p:nvPr/>
          </p:nvSpPr>
          <p:spPr>
            <a:xfrm>
              <a:off x="0" y="0"/>
              <a:ext cx="12192000" cy="6710766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your EFT book at page </a:t>
              </a:r>
              <a:r>
                <a: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54.</a:t>
              </a:r>
              <a:endParaRPr lang="en-US" sz="9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411" y="2805195"/>
              <a:ext cx="3750589" cy="34922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445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7"/>
    </mc:Choice>
    <mc:Fallback xmlns="">
      <p:transition spd="slow" advTm="4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EB2FD-ADFF-45D2-8DD0-91580BBB7567}"/>
              </a:ext>
            </a:extLst>
          </p:cNvPr>
          <p:cNvSpPr txBox="1"/>
          <p:nvPr/>
        </p:nvSpPr>
        <p:spPr>
          <a:xfrm>
            <a:off x="777240" y="2501776"/>
            <a:ext cx="978034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went to sleep?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068" y="3855498"/>
            <a:ext cx="9799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</a:p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hare went to sleep.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5C3ACB-B89D-4442-A451-E66616AFD7A0}"/>
              </a:ext>
            </a:extLst>
          </p:cNvPr>
          <p:cNvSpPr txBox="1"/>
          <p:nvPr/>
        </p:nvSpPr>
        <p:spPr>
          <a:xfrm>
            <a:off x="1" y="58244"/>
            <a:ext cx="12192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 </a:t>
            </a:r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questions in PEER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7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7"/>
    </mc:Choice>
    <mc:Fallback xmlns="">
      <p:transition spd="slow" advTm="6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08E607-65F0-435E-A638-EFF97D76101A}"/>
              </a:ext>
            </a:extLst>
          </p:cNvPr>
          <p:cNvSpPr txBox="1"/>
          <p:nvPr/>
        </p:nvSpPr>
        <p:spPr>
          <a:xfrm>
            <a:off x="235899" y="1679008"/>
            <a:ext cx="978034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long did he sleep?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280" y="3105835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</a:p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hare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slept for an hour.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5"/>
    </mc:Choice>
    <mc:Fallback xmlns="">
      <p:transition spd="slow" advTm="6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304801"/>
            <a:ext cx="8839200" cy="4743026"/>
            <a:chOff x="1676400" y="304801"/>
            <a:chExt cx="8839200" cy="4743026"/>
          </a:xfrm>
        </p:grpSpPr>
        <p:sp>
          <p:nvSpPr>
            <p:cNvPr id="3" name="Rectangle 2"/>
            <p:cNvSpPr/>
            <p:nvPr/>
          </p:nvSpPr>
          <p:spPr>
            <a:xfrm>
              <a:off x="1676400" y="304801"/>
              <a:ext cx="8815565" cy="110799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Teacher’s Introduction</a:t>
              </a:r>
              <a:endParaRPr lang="en-US" sz="6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76400" y="2216283"/>
              <a:ext cx="8839200" cy="28315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Zannaton</a:t>
              </a:r>
              <a:r>
                <a:rPr lang="en-US" sz="66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Nahar</a:t>
              </a:r>
              <a:endPara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Head Teacher</a:t>
              </a:r>
            </a:p>
            <a:p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Teknogopara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Govt. Primary School</a:t>
              </a:r>
            </a:p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Gazipur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citycorporation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Gazipur. </a:t>
              </a:r>
            </a:p>
          </p:txBody>
        </p:sp>
        <p:pic>
          <p:nvPicPr>
            <p:cNvPr id="5" name="Picture 4" descr="Zannatonnaha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200" y="1447800"/>
              <a:ext cx="2033764" cy="24807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2057400" y="1584960"/>
            <a:ext cx="6736080" cy="9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6"/>
    </mc:Choice>
    <mc:Fallback xmlns="">
      <p:transition spd="slow" advTm="517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35F566-7504-4B51-93AF-3DF1FD3C7770}"/>
              </a:ext>
            </a:extLst>
          </p:cNvPr>
          <p:cNvSpPr txBox="1"/>
          <p:nvPr/>
        </p:nvSpPr>
        <p:spPr>
          <a:xfrm>
            <a:off x="967419" y="898924"/>
            <a:ext cx="978034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did he wake up?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280" y="2526715"/>
            <a:ext cx="1085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</a:p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hare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woke up when the tortoise almost at the finish line.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97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5"/>
    </mc:Choice>
    <mc:Fallback xmlns="">
      <p:transition spd="slow" advTm="6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57608D-45A0-44C2-95A6-8E70E8ED80E8}"/>
              </a:ext>
            </a:extLst>
          </p:cNvPr>
          <p:cNvSpPr txBox="1"/>
          <p:nvPr/>
        </p:nvSpPr>
        <p:spPr>
          <a:xfrm>
            <a:off x="434019" y="874530"/>
            <a:ext cx="978034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won the race?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" y="2526715"/>
            <a:ext cx="1085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</a:p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tortoise won the race.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9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57608D-45A0-44C2-95A6-8E70E8ED80E8}"/>
              </a:ext>
            </a:extLst>
          </p:cNvPr>
          <p:cNvSpPr txBox="1"/>
          <p:nvPr/>
        </p:nvSpPr>
        <p:spPr>
          <a:xfrm>
            <a:off x="434018" y="874530"/>
            <a:ext cx="1088930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moral of the story?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" y="2526715"/>
            <a:ext cx="1085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</a:p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moral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story is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Slow but steady wins the race”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3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2"/>
    </mc:Choice>
    <mc:Fallback xmlns="">
      <p:transition spd="slow" advTm="8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0797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219200"/>
            <a:ext cx="12191999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Rose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group-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went to sleep?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he wake up?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" y="3003884"/>
            <a:ext cx="12189343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Lily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group-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How long did he sleep?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2.What did he see after getting up from sleep? 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7" y="4804610"/>
            <a:ext cx="12187983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Tulip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group-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won the race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2. What is the moral of the story?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0797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57608D-45A0-44C2-95A6-8E70E8ED80E8}"/>
              </a:ext>
            </a:extLst>
          </p:cNvPr>
          <p:cNvSpPr txBox="1"/>
          <p:nvPr/>
        </p:nvSpPr>
        <p:spPr>
          <a:xfrm>
            <a:off x="16926" y="1291622"/>
            <a:ext cx="1088930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 the following questions: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57608D-45A0-44C2-95A6-8E70E8ED80E8}"/>
              </a:ext>
            </a:extLst>
          </p:cNvPr>
          <p:cNvSpPr txBox="1"/>
          <p:nvPr/>
        </p:nvSpPr>
        <p:spPr>
          <a:xfrm>
            <a:off x="81094" y="4997349"/>
            <a:ext cx="978034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won the race?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823086-36BF-40DC-84FF-B9B8DDA30823}"/>
              </a:ext>
            </a:extLst>
          </p:cNvPr>
          <p:cNvSpPr txBox="1"/>
          <p:nvPr/>
        </p:nvSpPr>
        <p:spPr>
          <a:xfrm>
            <a:off x="16926" y="2349362"/>
            <a:ext cx="1136174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Where was the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hare walking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D616E33-BDAE-4947-B451-C19D6B54F088}"/>
              </a:ext>
            </a:extLst>
          </p:cNvPr>
          <p:cNvSpPr txBox="1"/>
          <p:nvPr/>
        </p:nvSpPr>
        <p:spPr>
          <a:xfrm>
            <a:off x="16926" y="3204605"/>
            <a:ext cx="978034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long did he sleep?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071909-C1C2-48FE-A4C0-62584935EEFE}"/>
              </a:ext>
            </a:extLst>
          </p:cNvPr>
          <p:cNvSpPr txBox="1"/>
          <p:nvPr/>
        </p:nvSpPr>
        <p:spPr>
          <a:xfrm>
            <a:off x="16926" y="4139030"/>
            <a:ext cx="12175074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3.What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 he see after getting up from sleep? 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57608D-45A0-44C2-95A6-8E70E8ED80E8}"/>
              </a:ext>
            </a:extLst>
          </p:cNvPr>
          <p:cNvSpPr txBox="1"/>
          <p:nvPr/>
        </p:nvSpPr>
        <p:spPr>
          <a:xfrm>
            <a:off x="81094" y="5934670"/>
            <a:ext cx="1088930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What is the moral of the story?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="" xmlns:a16="http://schemas.microsoft.com/office/drawing/2014/main" id="{3038319F-8CA3-4732-B26A-8A20EAE4E49B}"/>
              </a:ext>
            </a:extLst>
          </p:cNvPr>
          <p:cNvSpPr/>
          <p:nvPr/>
        </p:nvSpPr>
        <p:spPr>
          <a:xfrm>
            <a:off x="1803512" y="3429000"/>
            <a:ext cx="8463064" cy="2913434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639" y="55602"/>
            <a:ext cx="11789551" cy="2493884"/>
            <a:chOff x="190639" y="55602"/>
            <a:chExt cx="11789551" cy="2493884"/>
          </a:xfrm>
        </p:grpSpPr>
        <p:sp>
          <p:nvSpPr>
            <p:cNvPr id="4" name="Rectangle 3"/>
            <p:cNvSpPr/>
            <p:nvPr/>
          </p:nvSpPr>
          <p:spPr>
            <a:xfrm>
              <a:off x="190639" y="333494"/>
              <a:ext cx="8589211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16"/>
            <a:stretch/>
          </p:blipFill>
          <p:spPr>
            <a:xfrm>
              <a:off x="8673945" y="55602"/>
              <a:ext cx="3306245" cy="24938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8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2"/>
    </mc:Choice>
    <mc:Fallback xmlns="">
      <p:transition spd="slow" advTm="9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0" cy="2261937"/>
          </a:xfrm>
          <a:prstGeom prst="round2DiagRect">
            <a:avLst>
              <a:gd name="adj1" fmla="val 32979"/>
              <a:gd name="adj2" fmla="val 40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0" y="2261937"/>
            <a:ext cx="12191999" cy="459606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Race-</a:t>
            </a:r>
            <a:endParaRPr lang="en-US" sz="13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12192000" cy="7051729"/>
            <a:chOff x="304800" y="228600"/>
            <a:chExt cx="8610600" cy="6381750"/>
          </a:xfrm>
        </p:grpSpPr>
        <p:pic>
          <p:nvPicPr>
            <p:cNvPr id="2" name="Picture 1" descr="158-butterfly-on-the-flow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28600"/>
              <a:ext cx="8610600" cy="63817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33457" y="685800"/>
              <a:ext cx="6096000" cy="392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THANKS TO ALL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"/>
    </mc:Choice>
    <mc:Fallback xmlns="">
      <p:transition spd="slow" advTm="8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6775" y="774174"/>
            <a:ext cx="11505028" cy="5900946"/>
            <a:chOff x="576775" y="774174"/>
            <a:chExt cx="11505028" cy="5900946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A75186-81A1-498C-B0D0-F407CA9EDA33}"/>
                </a:ext>
              </a:extLst>
            </p:cNvPr>
            <p:cNvGrpSpPr/>
            <p:nvPr/>
          </p:nvGrpSpPr>
          <p:grpSpPr>
            <a:xfrm>
              <a:off x="576775" y="774174"/>
              <a:ext cx="11169748" cy="5309652"/>
              <a:chOff x="228600" y="685800"/>
              <a:chExt cx="8610600" cy="5309652"/>
            </a:xfrm>
          </p:grpSpPr>
          <p:sp>
            <p:nvSpPr>
              <p:cNvPr id="3" name="TextBox 1">
                <a:extLst>
                  <a:ext uri="{FF2B5EF4-FFF2-40B4-BE49-F238E27FC236}">
                    <a16:creationId xmlns="" xmlns:a16="http://schemas.microsoft.com/office/drawing/2014/main" id="{1D586E3E-414A-4828-A9C8-A4E818857206}"/>
                  </a:ext>
                </a:extLst>
              </p:cNvPr>
              <p:cNvSpPr txBox="1"/>
              <p:nvPr/>
            </p:nvSpPr>
            <p:spPr>
              <a:xfrm>
                <a:off x="228600" y="685800"/>
                <a:ext cx="8610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600" b="1" dirty="0">
                    <a:ln w="3175">
                      <a:solidFill>
                        <a:schemeClr val="tx1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SUBJECT</a:t>
                </a:r>
                <a:r>
                  <a:rPr lang="en-US" sz="6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ln w="3175">
                      <a:solidFill>
                        <a:schemeClr val="tx1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IDENTITY</a:t>
                </a:r>
              </a:p>
            </p:txBody>
          </p:sp>
          <p:sp>
            <p:nvSpPr>
              <p:cNvPr id="4" name="TextBox 2">
                <a:extLst>
                  <a:ext uri="{FF2B5EF4-FFF2-40B4-BE49-F238E27FC236}">
                    <a16:creationId xmlns="" xmlns:a16="http://schemas.microsoft.com/office/drawing/2014/main" id="{4C24080D-E144-4F41-8864-124504E0B577}"/>
                  </a:ext>
                </a:extLst>
              </p:cNvPr>
              <p:cNvSpPr txBox="1"/>
              <p:nvPr/>
            </p:nvSpPr>
            <p:spPr>
              <a:xfrm>
                <a:off x="1066800" y="2209800"/>
                <a:ext cx="71628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0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rPr>
                  <a:t>Subject: English</a:t>
                </a:r>
              </a:p>
              <a:p>
                <a:r>
                  <a:rPr lang="en-US" sz="8000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rPr>
                  <a:t>Class: Five</a:t>
                </a:r>
              </a:p>
              <a:p>
                <a:r>
                  <a:rPr lang="en-US" sz="8000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rPr>
                  <a:t>Time: </a:t>
                </a:r>
                <a:r>
                  <a:rPr lang="en-US" sz="8000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8000" dirty="0" smtClean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sz="8000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rPr>
                  <a:t>mins.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89" t="8517" r="19445" b="4938"/>
            <a:stretch/>
          </p:blipFill>
          <p:spPr>
            <a:xfrm>
              <a:off x="9189720" y="2689640"/>
              <a:ext cx="2892083" cy="337894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702040" y="2118360"/>
              <a:ext cx="60960" cy="4556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61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2"/>
    </mc:Choice>
    <mc:Fallback xmlns="">
      <p:transition spd="slow" advTm="4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4888B7-17AD-4710-ACB7-B5502716DDDC}"/>
              </a:ext>
            </a:extLst>
          </p:cNvPr>
          <p:cNvSpPr txBox="1"/>
          <p:nvPr/>
        </p:nvSpPr>
        <p:spPr>
          <a:xfrm>
            <a:off x="1" y="48656"/>
            <a:ext cx="12192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96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outcomes </a:t>
            </a:r>
            <a:endParaRPr lang="en-US" sz="9600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FCD945-E2F4-401F-B8AA-839AAE01E27E}"/>
              </a:ext>
            </a:extLst>
          </p:cNvPr>
          <p:cNvSpPr txBox="1"/>
          <p:nvPr/>
        </p:nvSpPr>
        <p:spPr>
          <a:xfrm>
            <a:off x="1" y="1714988"/>
            <a:ext cx="12192000" cy="50783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4.2.1 understand and enjoy the story.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3.1.1 write answer questions.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5.1.2 read with correct pronunciation.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8.1.1 make sentences using words 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    given from the textbook.</a:t>
            </a:r>
          </a:p>
        </p:txBody>
      </p:sp>
    </p:spTree>
    <p:extLst>
      <p:ext uri="{BB962C8B-B14F-4D97-AF65-F5344CB8AC3E}">
        <p14:creationId xmlns:p14="http://schemas.microsoft.com/office/powerpoint/2010/main" val="40773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CBBB88-23E5-4B9E-8300-080E9D2CF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02762"/>
            <a:ext cx="5150101" cy="6874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300E45-D967-459D-B20D-B18C1D313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01" y="219329"/>
            <a:ext cx="677210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A115B6-4B8C-4249-A7F6-24581FF05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32" y="0"/>
            <a:ext cx="7863839" cy="6458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475C82D-6EE0-4A56-BE45-6CB66FAC77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8"/>
          <a:stretch/>
        </p:blipFill>
        <p:spPr>
          <a:xfrm>
            <a:off x="3111732" y="329824"/>
            <a:ext cx="5849387" cy="63874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5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4"/>
    </mc:Choice>
    <mc:Fallback xmlns="">
      <p:transition spd="slow" advTm="13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65CD8C-A451-4506-8AE0-30954C861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3" y="572763"/>
            <a:ext cx="8322550" cy="5445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C43171-4837-4D27-AEA8-4B10B0512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4" y="364490"/>
            <a:ext cx="8480887" cy="5653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48CE71D-B3F8-45A6-BFA0-3DA58A331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0" y="309113"/>
            <a:ext cx="9426632" cy="6204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2"/>
    </mc:Choice>
    <mc:Fallback xmlns="">
      <p:transition spd="slow" advTm="1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FD04F5-5A04-4AC9-AD18-9D8CAE6E3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4"/>
    </mc:Choice>
    <mc:Fallback xmlns="">
      <p:transition spd="slow" advTm="51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B1F9D6-254A-4F83-B7D1-FDC4FD5AC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5105"/>
            <a:ext cx="11355184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7"/>
    </mc:Choice>
    <mc:Fallback xmlns="">
      <p:transition spd="slow" advTm="538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4782EF-2399-458A-B713-8CD09EE63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-26145"/>
            <a:ext cx="11770822" cy="66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8"/>
    </mc:Choice>
    <mc:Fallback xmlns="">
      <p:transition spd="slow" advTm="700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0.8|1.6|0.8|2.3|0.6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1.4|2.5|1.5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386</Words>
  <Application>Microsoft Office PowerPoint</Application>
  <PresentationFormat>Custom</PresentationFormat>
  <Paragraphs>73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2020-02-07T01:40:31Z</dcterms:created>
  <dcterms:modified xsi:type="dcterms:W3CDTF">2021-01-31T04:46:42Z</dcterms:modified>
</cp:coreProperties>
</file>