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9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2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2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8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1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0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3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1325-C371-4B8E-B9CF-CB7798CC0A6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3513-E7DB-436A-B310-8FD936B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3205" y="5518185"/>
            <a:ext cx="6529589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GOOD MORNING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371600" y="228600"/>
            <a:ext cx="4419600" cy="1143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 previous life style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28600"/>
            <a:ext cx="263051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elepha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397" y="2021982"/>
            <a:ext cx="3877733" cy="28526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0" y="2313904"/>
            <a:ext cx="3533775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789" y="5215944"/>
            <a:ext cx="11925835" cy="11977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his youth , he led a life of luxury. He had everything – money comfort and pleasure. At stage, everything became meaningless to him. He gave away all of his properties.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2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3" y="785611"/>
            <a:ext cx="6001555" cy="35673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05307" y="5100034"/>
            <a:ext cx="1107583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He started to think deeply about the Creator, about life , death and  mankind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56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15" y="393140"/>
            <a:ext cx="8827462" cy="3933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07" y="5100034"/>
            <a:ext cx="11320530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Hason</a:t>
            </a:r>
            <a:r>
              <a:rPr lang="en-US" sz="4400" dirty="0" smtClean="0">
                <a:solidFill>
                  <a:schemeClr val="bg1"/>
                </a:solidFill>
              </a:rPr>
              <a:t> Raja wrote a lot of songs , perhaps about  a thousand in number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64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8246" y="6295293"/>
            <a:ext cx="1120726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His book called ‘’</a:t>
            </a:r>
            <a:r>
              <a:rPr lang="en-US" sz="2400" dirty="0" err="1" smtClean="0">
                <a:solidFill>
                  <a:schemeClr val="bg1"/>
                </a:solidFill>
              </a:rPr>
              <a:t>Hason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Udash</a:t>
            </a:r>
            <a:r>
              <a:rPr lang="en-US" sz="2400" dirty="0" smtClean="0">
                <a:solidFill>
                  <a:schemeClr val="bg1"/>
                </a:solidFill>
              </a:rPr>
              <a:t> was published 1906. the book had 206 songs in it.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357" y="193183"/>
            <a:ext cx="5104327" cy="4333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016" y="5380728"/>
            <a:ext cx="9765323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book contained 500 poems and songs. Some of the songs were written by the poet in Hindi.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003" y="4005330"/>
            <a:ext cx="11487955" cy="173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296214"/>
            <a:ext cx="10998558" cy="606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70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8382" y="378682"/>
            <a:ext cx="4273414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Silent Reading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8" y="1490364"/>
            <a:ext cx="9629775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749" y="394126"/>
            <a:ext cx="476518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i="1" u="sng" dirty="0" smtClean="0"/>
              <a:t>Individual Work</a:t>
            </a:r>
            <a:endParaRPr lang="en-US" sz="54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5307" y="5224037"/>
            <a:ext cx="1062264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6000" dirty="0" smtClean="0">
                <a:solidFill>
                  <a:schemeClr val="bg1"/>
                </a:solidFill>
              </a:rPr>
              <a:t>  When was </a:t>
            </a:r>
            <a:r>
              <a:rPr lang="en-US" sz="6000" dirty="0" err="1" smtClean="0">
                <a:solidFill>
                  <a:schemeClr val="bg1"/>
                </a:solidFill>
              </a:rPr>
              <a:t>Hason</a:t>
            </a:r>
            <a:r>
              <a:rPr lang="en-US" sz="6000" dirty="0" smtClean="0">
                <a:solidFill>
                  <a:schemeClr val="bg1"/>
                </a:solidFill>
              </a:rPr>
              <a:t> Raja born?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54" y="1770184"/>
            <a:ext cx="4606178" cy="3106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25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6237" y="765575"/>
            <a:ext cx="3688575" cy="92333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Group 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492" y="1957754"/>
            <a:ext cx="1105486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bg1"/>
                </a:solidFill>
              </a:rPr>
              <a:t>         Choose the correct answer from the alternative: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492" y="3141784"/>
            <a:ext cx="11301046" cy="286232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Hason</a:t>
            </a:r>
            <a:r>
              <a:rPr lang="en-US" dirty="0" smtClean="0">
                <a:solidFill>
                  <a:schemeClr val="bg1"/>
                </a:solidFill>
              </a:rPr>
              <a:t> Raja did not have-----------------------------------------------.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(a)  money                             (b)   comport                  (c )   pleasure                      (d)  much formal education</a:t>
            </a:r>
          </a:p>
          <a:p>
            <a:pPr marL="342900" indent="-342900">
              <a:buAutoNum type="arabicPeriod" startAt="2"/>
            </a:pPr>
            <a:r>
              <a:rPr lang="en-US" dirty="0" err="1" smtClean="0">
                <a:solidFill>
                  <a:schemeClr val="bg1"/>
                </a:solidFill>
              </a:rPr>
              <a:t>Hason</a:t>
            </a:r>
            <a:r>
              <a:rPr lang="en-US" dirty="0" smtClean="0">
                <a:solidFill>
                  <a:schemeClr val="bg1"/>
                </a:solidFill>
              </a:rPr>
              <a:t> Raja’s songs were always popular in Sylhet. Here the word ‘always’ is a/an------------------------.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(a)   verb                    (b)   adjective                   (c )    adverb                                           (d )  noun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There were 206 songs in-------------------------------.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(a) Crazy 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ason</a:t>
            </a:r>
            <a:r>
              <a:rPr lang="en-US" dirty="0" smtClean="0">
                <a:solidFill>
                  <a:schemeClr val="bg1"/>
                </a:solidFill>
              </a:rPr>
              <a:t> Raja             (b) 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ason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</a:t>
            </a:r>
            <a:r>
              <a:rPr lang="en-US" dirty="0" err="1" smtClean="0">
                <a:solidFill>
                  <a:schemeClr val="bg1"/>
                </a:solidFill>
              </a:rPr>
              <a:t>dash</a:t>
            </a:r>
            <a:r>
              <a:rPr lang="en-US" dirty="0" smtClean="0">
                <a:solidFill>
                  <a:schemeClr val="bg1"/>
                </a:solidFill>
              </a:rPr>
              <a:t>                  (c ) </a:t>
            </a:r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agla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ason</a:t>
            </a:r>
            <a:r>
              <a:rPr lang="en-US" dirty="0" smtClean="0">
                <a:solidFill>
                  <a:schemeClr val="bg1"/>
                </a:solidFill>
              </a:rPr>
              <a:t> Raja              (d) </a:t>
            </a:r>
            <a:r>
              <a:rPr lang="en-US" dirty="0" err="1" smtClean="0">
                <a:solidFill>
                  <a:schemeClr val="bg1"/>
                </a:solidFill>
              </a:rPr>
              <a:t>Hason</a:t>
            </a:r>
            <a:r>
              <a:rPr lang="en-US" dirty="0" smtClean="0">
                <a:solidFill>
                  <a:schemeClr val="bg1"/>
                </a:solidFill>
              </a:rPr>
              <a:t> Raja </a:t>
            </a:r>
            <a:r>
              <a:rPr lang="en-US" dirty="0" err="1" smtClean="0">
                <a:solidFill>
                  <a:schemeClr val="bg1"/>
                </a:solidFill>
              </a:rPr>
              <a:t>Samagra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4"/>
            </a:pPr>
            <a:r>
              <a:rPr lang="en-US" dirty="0" smtClean="0">
                <a:solidFill>
                  <a:schemeClr val="bg1"/>
                </a:solidFill>
              </a:rPr>
              <a:t>The word ‘volume’   means------------------------------------.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(a) sound                       (b)   book                              (c)      noise                                 (d)     temperature</a:t>
            </a:r>
          </a:p>
          <a:p>
            <a:pPr marL="342900" indent="-342900">
              <a:buAutoNum type="arabicPeriod" startAt="5"/>
            </a:pPr>
            <a:r>
              <a:rPr lang="en-US" dirty="0" smtClean="0">
                <a:solidFill>
                  <a:schemeClr val="bg1"/>
                </a:solidFill>
              </a:rPr>
              <a:t>The word ‘eminent’   means----------------------------.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(a) imminent             (b)  famous                                     (c ) noble                  (d) reliable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235" y="704781"/>
            <a:ext cx="3238452" cy="92333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Evaluation</a:t>
            </a:r>
            <a:endParaRPr lang="en-US" sz="5400" b="1" i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691" y="2511669"/>
            <a:ext cx="1060938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     Answer the following questions from reading of the above text: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8031" y="3856892"/>
            <a:ext cx="6658707" cy="147732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Where was 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ason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aja born?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type of life did </a:t>
            </a:r>
            <a:r>
              <a:rPr lang="en-US" dirty="0" err="1" smtClean="0">
                <a:solidFill>
                  <a:schemeClr val="bg1"/>
                </a:solidFill>
              </a:rPr>
              <a:t>Hason</a:t>
            </a:r>
            <a:r>
              <a:rPr lang="en-US" dirty="0" smtClean="0">
                <a:solidFill>
                  <a:schemeClr val="bg1"/>
                </a:solidFill>
              </a:rPr>
              <a:t> Raja lead in his youth 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Why did </a:t>
            </a:r>
            <a:r>
              <a:rPr lang="en-US" dirty="0" err="1" smtClean="0">
                <a:solidFill>
                  <a:schemeClr val="bg1"/>
                </a:solidFill>
              </a:rPr>
              <a:t>Hason</a:t>
            </a:r>
            <a:r>
              <a:rPr lang="en-US" dirty="0" smtClean="0">
                <a:solidFill>
                  <a:schemeClr val="bg1"/>
                </a:solidFill>
              </a:rPr>
              <a:t> Raja leave the life of comfort and joy 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many songs did </a:t>
            </a:r>
            <a:r>
              <a:rPr lang="en-US" dirty="0" err="1" smtClean="0">
                <a:solidFill>
                  <a:schemeClr val="bg1"/>
                </a:solidFill>
              </a:rPr>
              <a:t>Hason</a:t>
            </a:r>
            <a:r>
              <a:rPr lang="en-US" dirty="0" smtClean="0">
                <a:solidFill>
                  <a:schemeClr val="bg1"/>
                </a:solidFill>
              </a:rPr>
              <a:t> Raja write 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When did 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ason</a:t>
            </a:r>
            <a:r>
              <a:rPr lang="en-US" dirty="0" smtClean="0">
                <a:solidFill>
                  <a:schemeClr val="bg1"/>
                </a:solidFill>
              </a:rPr>
              <a:t> Raja lead a life of luxury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2" y="597877"/>
            <a:ext cx="4560277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9600" i="1" dirty="0" smtClean="0">
                <a:solidFill>
                  <a:schemeClr val="bg1"/>
                </a:solidFill>
              </a:rPr>
              <a:t>Identity</a:t>
            </a:r>
            <a:endParaRPr lang="en-US" sz="9600" i="1" dirty="0">
              <a:solidFill>
                <a:schemeClr val="bg1"/>
              </a:solidFill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316523" y="2731477"/>
            <a:ext cx="6119446" cy="3739661"/>
          </a:xfrm>
          <a:prstGeom prst="pent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 </a:t>
            </a:r>
            <a:r>
              <a:rPr lang="en-US" dirty="0" err="1" smtClean="0"/>
              <a:t>Shafiqul</a:t>
            </a:r>
            <a:r>
              <a:rPr lang="en-US" dirty="0" smtClean="0"/>
              <a:t> </a:t>
            </a:r>
            <a:r>
              <a:rPr lang="en-US" dirty="0" err="1" smtClean="0"/>
              <a:t>islam</a:t>
            </a:r>
            <a:endParaRPr lang="en-US" dirty="0" smtClean="0"/>
          </a:p>
          <a:p>
            <a:pPr algn="ctr"/>
            <a:r>
              <a:rPr lang="en-US" dirty="0" smtClean="0"/>
              <a:t>Assistant Teacher</a:t>
            </a:r>
          </a:p>
          <a:p>
            <a:pPr algn="ctr"/>
            <a:r>
              <a:rPr lang="en-US" dirty="0" err="1" smtClean="0"/>
              <a:t>Sonatan</a:t>
            </a:r>
            <a:r>
              <a:rPr lang="en-US" dirty="0" smtClean="0"/>
              <a:t>  </a:t>
            </a:r>
            <a:r>
              <a:rPr lang="en-US" dirty="0" err="1" smtClean="0"/>
              <a:t>Darussannat</a:t>
            </a:r>
            <a:r>
              <a:rPr lang="en-US" dirty="0" smtClean="0"/>
              <a:t>  </a:t>
            </a:r>
            <a:r>
              <a:rPr lang="en-US" dirty="0" err="1" smtClean="0"/>
              <a:t>Dakhil</a:t>
            </a:r>
            <a:r>
              <a:rPr lang="en-US" dirty="0" smtClean="0"/>
              <a:t> Madrasha , </a:t>
            </a:r>
            <a:r>
              <a:rPr lang="en-US" dirty="0" err="1" smtClean="0"/>
              <a:t>Kawnia</a:t>
            </a:r>
            <a:r>
              <a:rPr lang="en-US" dirty="0" smtClean="0"/>
              <a:t>, Rangpur.</a:t>
            </a:r>
          </a:p>
          <a:p>
            <a:pPr algn="ctr"/>
            <a:r>
              <a:rPr lang="en-US" dirty="0" smtClean="0"/>
              <a:t>Mail:shafiqulislam42347@gmail.com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280031" y="3305908"/>
            <a:ext cx="4079631" cy="280181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English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Paper</a:t>
            </a:r>
          </a:p>
          <a:p>
            <a:pPr algn="ctr"/>
            <a:r>
              <a:rPr lang="en-US" dirty="0" smtClean="0"/>
              <a:t>Class: Six</a:t>
            </a:r>
          </a:p>
          <a:p>
            <a:pPr algn="ctr"/>
            <a:r>
              <a:rPr lang="en-US" dirty="0" smtClean="0"/>
              <a:t>Lesson: 22</a:t>
            </a:r>
          </a:p>
          <a:p>
            <a:pPr algn="ctr"/>
            <a:r>
              <a:rPr lang="en-US" dirty="0" smtClean="0"/>
              <a:t>Date: 29/01/2021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6789" y="681335"/>
            <a:ext cx="3613683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 Work</a:t>
            </a:r>
            <a:endParaRPr lang="en-US" sz="5400" b="1" i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7" y="2540977"/>
            <a:ext cx="1076178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 Read the following text and fill in the gaps with appropriate words: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7137" y="4185139"/>
            <a:ext cx="961292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 March is also a month of sad --------------------for us. On the 25</a:t>
            </a:r>
            <a:r>
              <a:rPr lang="en-US" baseline="30000" dirty="0" smtClean="0"/>
              <a:t>th</a:t>
            </a:r>
            <a:r>
              <a:rPr lang="en-US" dirty="0" smtClean="0"/>
              <a:t>  ----------------,the Pakistani army swooped upon  the  </a:t>
            </a:r>
            <a:r>
              <a:rPr lang="en-US" dirty="0" err="1" smtClean="0"/>
              <a:t>Bangalees</a:t>
            </a:r>
            <a:r>
              <a:rPr lang="en-US" dirty="0" smtClean="0"/>
              <a:t>. They killed many unarmed and innocent men, women and children in -------------------. The </a:t>
            </a:r>
            <a:r>
              <a:rPr lang="en-US" dirty="0" err="1" smtClean="0"/>
              <a:t>Bangalees</a:t>
            </a:r>
            <a:r>
              <a:rPr lang="en-US" dirty="0" smtClean="0"/>
              <a:t> did not let it go ----------------------. They started resisting the-----------------army and the war of liberation began.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46" y="246185"/>
            <a:ext cx="3128836" cy="19649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30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91722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TextBox 2"/>
          <p:cNvSpPr txBox="1"/>
          <p:nvPr/>
        </p:nvSpPr>
        <p:spPr>
          <a:xfrm>
            <a:off x="0" y="5917226"/>
            <a:ext cx="12191999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        </a:t>
            </a:r>
            <a:r>
              <a:rPr lang="en-US" sz="5400" dirty="0" smtClean="0">
                <a:solidFill>
                  <a:schemeClr val="bg1"/>
                </a:solidFill>
              </a:rPr>
              <a:t>Thank you all student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3200400" y="562707"/>
            <a:ext cx="4677508" cy="2731477"/>
          </a:xfrm>
          <a:prstGeom prst="flowChartOffpage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Let’s enjoy a video---</a:t>
            </a:r>
            <a:endParaRPr lang="en-US" sz="4000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225756"/>
              </p:ext>
            </p:extLst>
          </p:nvPr>
        </p:nvGraphicFramePr>
        <p:xfrm>
          <a:off x="4656666" y="3294184"/>
          <a:ext cx="2286000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666" y="3294184"/>
                        <a:ext cx="2286000" cy="236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2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969" y="468923"/>
            <a:ext cx="57912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5400" i="1" u="sng" dirty="0" smtClean="0">
                <a:solidFill>
                  <a:schemeClr val="bg1"/>
                </a:solidFill>
              </a:rPr>
              <a:t>Look at the picture</a:t>
            </a:r>
            <a:endParaRPr lang="en-US" sz="5400" i="1" u="sng" dirty="0">
              <a:solidFill>
                <a:schemeClr val="bg1"/>
              </a:solidFill>
            </a:endParaRPr>
          </a:p>
        </p:txBody>
      </p:sp>
      <p:pic>
        <p:nvPicPr>
          <p:cNvPr id="3" name="Picture 2" descr="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1905000"/>
            <a:ext cx="3352800" cy="3264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69" y="1905000"/>
            <a:ext cx="3505200" cy="3264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h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338" y="1905000"/>
            <a:ext cx="3681047" cy="3264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570" y="5380892"/>
            <a:ext cx="18346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Lalon</a:t>
            </a:r>
            <a:r>
              <a:rPr lang="en-US" dirty="0" smtClean="0"/>
              <a:t> Shah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0277" y="5369169"/>
            <a:ext cx="209843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Shah Abdul Karim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199" y="5369169"/>
            <a:ext cx="178190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Hason</a:t>
            </a:r>
            <a:r>
              <a:rPr lang="en-US" dirty="0" smtClean="0"/>
              <a:t> Raja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6" y="3767908"/>
            <a:ext cx="4791808" cy="28952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03" y="628432"/>
            <a:ext cx="4811397" cy="3523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0" y="723382"/>
            <a:ext cx="4724831" cy="2459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32" y="4464424"/>
            <a:ext cx="4811397" cy="20831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31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87705" y="174810"/>
            <a:ext cx="6911789" cy="169433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Todays Lesson-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2" y="1869140"/>
            <a:ext cx="3536575" cy="27297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own Ribbon 3"/>
          <p:cNvSpPr/>
          <p:nvPr/>
        </p:nvSpPr>
        <p:spPr>
          <a:xfrm>
            <a:off x="262216" y="4598893"/>
            <a:ext cx="11591365" cy="1896035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Hason</a:t>
            </a:r>
            <a:r>
              <a:rPr lang="en-US" sz="4000" b="1" dirty="0" smtClean="0">
                <a:solidFill>
                  <a:srgbClr val="002060"/>
                </a:solidFill>
              </a:rPr>
              <a:t> Raja : </a:t>
            </a:r>
            <a:r>
              <a:rPr lang="en-US" sz="4000" b="1" u="sng" dirty="0" smtClean="0">
                <a:solidFill>
                  <a:srgbClr val="002060"/>
                </a:solidFill>
              </a:rPr>
              <a:t>The mystic bard of Bangladesh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535" y="1159099"/>
            <a:ext cx="616898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</a:rPr>
              <a:t>Learning Outcome</a:t>
            </a:r>
            <a:endParaRPr lang="en-US" sz="60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6840" y="3490175"/>
            <a:ext cx="6078828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Read and understand texts.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Lesson information.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Word meaning.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Ask and answer questions.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Choose the correct answer from the alternative.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Fill in each gaps with suitable words from the text.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527" y="455954"/>
            <a:ext cx="4462825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Word Meaning</a:t>
            </a:r>
            <a:endParaRPr lang="en-US" sz="5400" b="1" i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8527" y="1803042"/>
            <a:ext cx="5306095" cy="440120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Wealthy ----------- </a:t>
            </a:r>
            <a:r>
              <a:rPr lang="en-US" sz="2000" dirty="0" err="1" smtClean="0"/>
              <a:t>বিত্তশালী</a:t>
            </a:r>
            <a:endParaRPr lang="en-US" sz="2000" dirty="0" smtClean="0"/>
          </a:p>
          <a:p>
            <a:r>
              <a:rPr lang="en-US" sz="2000" dirty="0" smtClean="0"/>
              <a:t>Luxury ------------- </a:t>
            </a:r>
            <a:r>
              <a:rPr lang="en-US" sz="2000" dirty="0" err="1" smtClean="0"/>
              <a:t>বিলাসিতা</a:t>
            </a:r>
            <a:endParaRPr lang="en-US" sz="2000" dirty="0" smtClean="0"/>
          </a:p>
          <a:p>
            <a:r>
              <a:rPr lang="en-US" sz="2000" dirty="0" smtClean="0"/>
              <a:t>Comfort ----------- </a:t>
            </a:r>
            <a:r>
              <a:rPr lang="en-US" sz="2000" dirty="0" err="1" smtClean="0"/>
              <a:t>আরাম</a:t>
            </a:r>
            <a:endParaRPr lang="en-US" sz="2000" dirty="0" smtClean="0"/>
          </a:p>
          <a:p>
            <a:r>
              <a:rPr lang="en-US" sz="2000" dirty="0" smtClean="0"/>
              <a:t>Meaningless ------ </a:t>
            </a:r>
            <a:r>
              <a:rPr lang="en-US" sz="2000" dirty="0" err="1" smtClean="0"/>
              <a:t>অর্থহীন</a:t>
            </a:r>
            <a:endParaRPr lang="en-US" sz="2000" dirty="0" smtClean="0"/>
          </a:p>
          <a:p>
            <a:r>
              <a:rPr lang="en-US" sz="2000" dirty="0" smtClean="0"/>
              <a:t>Property ----------- </a:t>
            </a:r>
            <a:r>
              <a:rPr lang="en-US" sz="2000" dirty="0" err="1" smtClean="0"/>
              <a:t>সম্পতি</a:t>
            </a:r>
            <a:endParaRPr lang="en-US" sz="2000" dirty="0" smtClean="0"/>
          </a:p>
          <a:p>
            <a:r>
              <a:rPr lang="en-US" sz="2000" dirty="0" smtClean="0"/>
              <a:t>Deeply ------------- </a:t>
            </a:r>
            <a:r>
              <a:rPr lang="en-US" sz="2000" dirty="0" err="1" smtClean="0"/>
              <a:t>গভীরভাবে</a:t>
            </a:r>
            <a:endParaRPr lang="en-US" sz="2000" dirty="0" smtClean="0"/>
          </a:p>
          <a:p>
            <a:r>
              <a:rPr lang="en-US" sz="2000" dirty="0" smtClean="0"/>
              <a:t>Creator ------------- </a:t>
            </a:r>
            <a:r>
              <a:rPr lang="en-US" sz="2000" dirty="0" err="1" smtClean="0"/>
              <a:t>সৃষ্টিকর্তা</a:t>
            </a:r>
            <a:endParaRPr lang="en-US" sz="2000" dirty="0" smtClean="0"/>
          </a:p>
          <a:p>
            <a:r>
              <a:rPr lang="en-US" sz="2000" dirty="0" smtClean="0"/>
              <a:t>Mankind ----------- </a:t>
            </a:r>
            <a:r>
              <a:rPr lang="en-US" sz="2000" dirty="0" err="1" smtClean="0"/>
              <a:t>মানবজাতি</a:t>
            </a:r>
            <a:endParaRPr lang="en-US" sz="2000" dirty="0" smtClean="0"/>
          </a:p>
          <a:p>
            <a:r>
              <a:rPr lang="en-US" sz="2000" dirty="0" smtClean="0"/>
              <a:t>Published ----------- </a:t>
            </a:r>
            <a:r>
              <a:rPr lang="en-US" sz="2000" dirty="0" err="1" smtClean="0"/>
              <a:t>প্রকাশিত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হয়েছিল</a:t>
            </a:r>
            <a:endParaRPr lang="en-US" sz="2000" dirty="0" smtClean="0"/>
          </a:p>
          <a:p>
            <a:r>
              <a:rPr lang="en-US" sz="2000" dirty="0" smtClean="0"/>
              <a:t>Crazy -----------------  </a:t>
            </a:r>
            <a:r>
              <a:rPr lang="en-US" sz="2000" dirty="0" err="1" smtClean="0"/>
              <a:t>পাগল</a:t>
            </a:r>
            <a:endParaRPr lang="en-US" sz="2000" dirty="0" smtClean="0"/>
          </a:p>
          <a:p>
            <a:r>
              <a:rPr lang="en-US" sz="2000" dirty="0" smtClean="0"/>
              <a:t>Volume -------------- </a:t>
            </a:r>
            <a:r>
              <a:rPr lang="en-US" sz="2000" dirty="0" err="1" smtClean="0"/>
              <a:t>খন্ড</a:t>
            </a:r>
            <a:endParaRPr lang="en-US" sz="2000" dirty="0" smtClean="0"/>
          </a:p>
          <a:p>
            <a:r>
              <a:rPr lang="en-US" sz="2000" dirty="0" smtClean="0"/>
              <a:t>Contained ----------- </a:t>
            </a:r>
            <a:r>
              <a:rPr lang="en-US" sz="2000" dirty="0" err="1" smtClean="0"/>
              <a:t>ধারন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করেছিল</a:t>
            </a:r>
            <a:endParaRPr lang="en-US" sz="2000" dirty="0" smtClean="0"/>
          </a:p>
          <a:p>
            <a:r>
              <a:rPr lang="en-US" sz="2000" dirty="0" smtClean="0"/>
              <a:t>Eminent -------------- </a:t>
            </a:r>
            <a:r>
              <a:rPr lang="en-US" sz="2000" dirty="0" err="1" smtClean="0"/>
              <a:t>বিশিষ্ট</a:t>
            </a:r>
            <a:endParaRPr lang="en-US" sz="2000" dirty="0" smtClean="0"/>
          </a:p>
          <a:p>
            <a:r>
              <a:rPr lang="en-US" sz="2000" dirty="0" smtClean="0"/>
              <a:t>Mystic -----------------</a:t>
            </a:r>
            <a:r>
              <a:rPr lang="bn-BD" sz="1400" dirty="0" smtClean="0"/>
              <a:t>আধ্যাত্নিক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2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539" y="254966"/>
            <a:ext cx="4662152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i="1" u="sng" dirty="0" smtClean="0">
                <a:solidFill>
                  <a:schemeClr val="bg1"/>
                </a:solidFill>
              </a:rPr>
              <a:t>Describing Lesson</a:t>
            </a:r>
            <a:endParaRPr lang="en-US" sz="4400" i="1" u="sng" dirty="0">
              <a:solidFill>
                <a:schemeClr val="bg1"/>
              </a:solidFill>
            </a:endParaRPr>
          </a:p>
        </p:txBody>
      </p:sp>
      <p:pic>
        <p:nvPicPr>
          <p:cNvPr id="3" name="Picture 2" descr="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30" y="1438141"/>
            <a:ext cx="3867955" cy="26788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0963" y="2098183"/>
            <a:ext cx="327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4136803" y="4269883"/>
            <a:ext cx="4343400" cy="1752600"/>
          </a:xfrm>
          <a:prstGeom prst="wedgeRoundRectCallout">
            <a:avLst>
              <a:gd name="adj1" fmla="val -57600"/>
              <a:gd name="adj2" fmla="val -8660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Hason</a:t>
            </a:r>
            <a:r>
              <a:rPr lang="en-US" dirty="0" smtClean="0"/>
              <a:t> Raja was born in 1854 in a wealthy landlord’s family in Sylhet.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567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sonaton madrasha</dc:creator>
  <cp:lastModifiedBy>sonaton madrasha</cp:lastModifiedBy>
  <cp:revision>50</cp:revision>
  <dcterms:created xsi:type="dcterms:W3CDTF">2021-01-29T12:52:48Z</dcterms:created>
  <dcterms:modified xsi:type="dcterms:W3CDTF">2021-01-31T04:46:47Z</dcterms:modified>
</cp:coreProperties>
</file>