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71" r:id="rId9"/>
    <p:sldId id="263" r:id="rId10"/>
    <p:sldId id="264" r:id="rId11"/>
    <p:sldId id="270" r:id="rId12"/>
    <p:sldId id="272" r:id="rId13"/>
    <p:sldId id="273" r:id="rId14"/>
    <p:sldId id="265" r:id="rId15"/>
    <p:sldId id="266" r:id="rId16"/>
    <p:sldId id="267" r:id="rId17"/>
    <p:sldId id="274" r:id="rId18"/>
    <p:sldId id="268" r:id="rId19"/>
    <p:sldId id="269" r:id="rId20"/>
    <p:sldId id="275" r:id="rId21"/>
    <p:sldId id="27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theme" Target="theme/theme1.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presProps" Target="pres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notesMaster" Target="notesMasters/notesMaster1.xml" /><Relationship Id="rId28" Type="http://schemas.microsoft.com/office/2016/11/relationships/changesInfo" Target="changesInfos/changesInfo1.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tableStyles" Target="tableStyles.xml" /></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ohidul3462@gmail.com" userId="261f70e9846a6570" providerId="LiveId" clId="{7404AE9E-CA0F-F34C-B1B4-1697B7A5B8BB}"/>
    <pc:docChg chg="undo custSel addSld delSld modSld">
      <pc:chgData name="shohidul3462@gmail.com" userId="261f70e9846a6570" providerId="LiveId" clId="{7404AE9E-CA0F-F34C-B1B4-1697B7A5B8BB}" dt="2021-01-28T13:38:32.898" v="1094" actId="255"/>
      <pc:docMkLst>
        <pc:docMk/>
      </pc:docMkLst>
      <pc:sldChg chg="addSp modSp modNotesTx">
        <pc:chgData name="shohidul3462@gmail.com" userId="261f70e9846a6570" providerId="LiveId" clId="{7404AE9E-CA0F-F34C-B1B4-1697B7A5B8BB}" dt="2021-01-28T03:00:06.056" v="28" actId="688"/>
        <pc:sldMkLst>
          <pc:docMk/>
          <pc:sldMk cId="1762144567" sldId="256"/>
        </pc:sldMkLst>
        <pc:spChg chg="mod">
          <ac:chgData name="shohidul3462@gmail.com" userId="261f70e9846a6570" providerId="LiveId" clId="{7404AE9E-CA0F-F34C-B1B4-1697B7A5B8BB}" dt="2021-01-28T02:56:55.913" v="8" actId="20577"/>
          <ac:spMkLst>
            <pc:docMk/>
            <pc:sldMk cId="1762144567" sldId="256"/>
            <ac:spMk id="2" creationId="{4647765A-1519-7644-800D-341DB76356DD}"/>
          </ac:spMkLst>
        </pc:spChg>
        <pc:spChg chg="add mod">
          <ac:chgData name="shohidul3462@gmail.com" userId="261f70e9846a6570" providerId="LiveId" clId="{7404AE9E-CA0F-F34C-B1B4-1697B7A5B8BB}" dt="2021-01-28T03:00:06.056" v="28" actId="688"/>
          <ac:spMkLst>
            <pc:docMk/>
            <pc:sldMk cId="1762144567" sldId="256"/>
            <ac:spMk id="6" creationId="{18E3B5FA-C9B8-D64B-913B-9F09F0D9E066}"/>
          </ac:spMkLst>
        </pc:spChg>
        <pc:picChg chg="add mod">
          <ac:chgData name="shohidul3462@gmail.com" userId="261f70e9846a6570" providerId="LiveId" clId="{7404AE9E-CA0F-F34C-B1B4-1697B7A5B8BB}" dt="2021-01-28T02:57:13.889" v="10" actId="14100"/>
          <ac:picMkLst>
            <pc:docMk/>
            <pc:sldMk cId="1762144567" sldId="256"/>
            <ac:picMk id="4" creationId="{37C15214-909B-4740-86D2-00881F9D5CCA}"/>
          </ac:picMkLst>
        </pc:picChg>
      </pc:sldChg>
      <pc:sldChg chg="addSp delSp modSp new modNotesTx">
        <pc:chgData name="shohidul3462@gmail.com" userId="261f70e9846a6570" providerId="LiveId" clId="{7404AE9E-CA0F-F34C-B1B4-1697B7A5B8BB}" dt="2021-01-28T03:14:43.315" v="150" actId="1076"/>
        <pc:sldMkLst>
          <pc:docMk/>
          <pc:sldMk cId="3008919390" sldId="257"/>
        </pc:sldMkLst>
        <pc:spChg chg="mod">
          <ac:chgData name="shohidul3462@gmail.com" userId="261f70e9846a6570" providerId="LiveId" clId="{7404AE9E-CA0F-F34C-B1B4-1697B7A5B8BB}" dt="2021-01-28T03:12:09.212" v="138" actId="20577"/>
          <ac:spMkLst>
            <pc:docMk/>
            <pc:sldMk cId="3008919390" sldId="257"/>
            <ac:spMk id="2" creationId="{937ADFF3-EA80-E94D-9EBE-46D7567B58F2}"/>
          </ac:spMkLst>
        </pc:spChg>
        <pc:spChg chg="del">
          <ac:chgData name="shohidul3462@gmail.com" userId="261f70e9846a6570" providerId="LiveId" clId="{7404AE9E-CA0F-F34C-B1B4-1697B7A5B8BB}" dt="2021-01-28T03:01:16.723" v="30" actId="931"/>
          <ac:spMkLst>
            <pc:docMk/>
            <pc:sldMk cId="3008919390" sldId="257"/>
            <ac:spMk id="3" creationId="{14959CEA-80A3-8F4D-A0E3-CC30F606A2A9}"/>
          </ac:spMkLst>
        </pc:spChg>
        <pc:spChg chg="add del mod">
          <ac:chgData name="shohidul3462@gmail.com" userId="261f70e9846a6570" providerId="LiveId" clId="{7404AE9E-CA0F-F34C-B1B4-1697B7A5B8BB}" dt="2021-01-28T03:03:04.685" v="46" actId="931"/>
          <ac:spMkLst>
            <pc:docMk/>
            <pc:sldMk cId="3008919390" sldId="257"/>
            <ac:spMk id="6" creationId="{479EA7FB-3322-6D4A-B62A-6F906967CE10}"/>
          </ac:spMkLst>
        </pc:spChg>
        <pc:spChg chg="add del mod">
          <ac:chgData name="shohidul3462@gmail.com" userId="261f70e9846a6570" providerId="LiveId" clId="{7404AE9E-CA0F-F34C-B1B4-1697B7A5B8BB}" dt="2021-01-28T03:10:57.408" v="116" actId="931"/>
          <ac:spMkLst>
            <pc:docMk/>
            <pc:sldMk cId="3008919390" sldId="257"/>
            <ac:spMk id="11" creationId="{6340F9DB-6367-864B-9AEA-CC0379C0CB40}"/>
          </ac:spMkLst>
        </pc:spChg>
        <pc:spChg chg="add mod">
          <ac:chgData name="shohidul3462@gmail.com" userId="261f70e9846a6570" providerId="LiveId" clId="{7404AE9E-CA0F-F34C-B1B4-1697B7A5B8BB}" dt="2021-01-28T03:14:04.472" v="145" actId="20577"/>
          <ac:spMkLst>
            <pc:docMk/>
            <pc:sldMk cId="3008919390" sldId="257"/>
            <ac:spMk id="14" creationId="{3A179258-67B8-384B-A3FB-EC134004DB4D}"/>
          </ac:spMkLst>
        </pc:spChg>
        <pc:picChg chg="add del mod ord">
          <ac:chgData name="shohidul3462@gmail.com" userId="261f70e9846a6570" providerId="LiveId" clId="{7404AE9E-CA0F-F34C-B1B4-1697B7A5B8BB}" dt="2021-01-28T03:02:51.682" v="45" actId="21"/>
          <ac:picMkLst>
            <pc:docMk/>
            <pc:sldMk cId="3008919390" sldId="257"/>
            <ac:picMk id="4" creationId="{FF4DC3C6-BDD4-2D4F-B4A6-111522D83BCF}"/>
          </ac:picMkLst>
        </pc:picChg>
        <pc:picChg chg="add del mod ord">
          <ac:chgData name="shohidul3462@gmail.com" userId="261f70e9846a6570" providerId="LiveId" clId="{7404AE9E-CA0F-F34C-B1B4-1697B7A5B8BB}" dt="2021-01-28T03:07:39.648" v="64" actId="21"/>
          <ac:picMkLst>
            <pc:docMk/>
            <pc:sldMk cId="3008919390" sldId="257"/>
            <ac:picMk id="7" creationId="{E9D43502-8CD3-7A42-A6B7-04AAA81DA59C}"/>
          </ac:picMkLst>
        </pc:picChg>
        <pc:picChg chg="add del">
          <ac:chgData name="shohidul3462@gmail.com" userId="261f70e9846a6570" providerId="LiveId" clId="{7404AE9E-CA0F-F34C-B1B4-1697B7A5B8BB}" dt="2021-01-28T03:07:16.139" v="63" actId="21"/>
          <ac:picMkLst>
            <pc:docMk/>
            <pc:sldMk cId="3008919390" sldId="257"/>
            <ac:picMk id="9" creationId="{684243AD-801C-B44D-8E3C-0C473214BA6C}"/>
          </ac:picMkLst>
        </pc:picChg>
        <pc:picChg chg="add del mod ord">
          <ac:chgData name="shohidul3462@gmail.com" userId="261f70e9846a6570" providerId="LiveId" clId="{7404AE9E-CA0F-F34C-B1B4-1697B7A5B8BB}" dt="2021-01-28T03:11:49.051" v="120" actId="21"/>
          <ac:picMkLst>
            <pc:docMk/>
            <pc:sldMk cId="3008919390" sldId="257"/>
            <ac:picMk id="12" creationId="{705D63D3-F05F-424F-85D0-48EF55C635C9}"/>
          </ac:picMkLst>
        </pc:picChg>
        <pc:picChg chg="add mod">
          <ac:chgData name="shohidul3462@gmail.com" userId="261f70e9846a6570" providerId="LiveId" clId="{7404AE9E-CA0F-F34C-B1B4-1697B7A5B8BB}" dt="2021-01-28T03:14:43.315" v="150" actId="1076"/>
          <ac:picMkLst>
            <pc:docMk/>
            <pc:sldMk cId="3008919390" sldId="257"/>
            <ac:picMk id="15" creationId="{CDF22EBB-E93F-C241-BEDA-9CA2109ABCFB}"/>
          </ac:picMkLst>
        </pc:picChg>
      </pc:sldChg>
      <pc:sldChg chg="modSp new">
        <pc:chgData name="shohidul3462@gmail.com" userId="261f70e9846a6570" providerId="LiveId" clId="{7404AE9E-CA0F-F34C-B1B4-1697B7A5B8BB}" dt="2021-01-28T12:05:24.875" v="573" actId="20577"/>
        <pc:sldMkLst>
          <pc:docMk/>
          <pc:sldMk cId="4118940433" sldId="258"/>
        </pc:sldMkLst>
        <pc:spChg chg="mod">
          <ac:chgData name="shohidul3462@gmail.com" userId="261f70e9846a6570" providerId="LiveId" clId="{7404AE9E-CA0F-F34C-B1B4-1697B7A5B8BB}" dt="2021-01-28T12:05:24.875" v="573" actId="20577"/>
          <ac:spMkLst>
            <pc:docMk/>
            <pc:sldMk cId="4118940433" sldId="258"/>
            <ac:spMk id="3" creationId="{CE7ADFAD-090B-9649-A4FF-77F72316AFE5}"/>
          </ac:spMkLst>
        </pc:spChg>
      </pc:sldChg>
      <pc:sldChg chg="addSp delSp modSp new addAnim">
        <pc:chgData name="shohidul3462@gmail.com" userId="261f70e9846a6570" providerId="LiveId" clId="{7404AE9E-CA0F-F34C-B1B4-1697B7A5B8BB}" dt="2021-01-28T03:20:51.774" v="197" actId="14100"/>
        <pc:sldMkLst>
          <pc:docMk/>
          <pc:sldMk cId="1146919734" sldId="259"/>
        </pc:sldMkLst>
        <pc:spChg chg="del">
          <ac:chgData name="shohidul3462@gmail.com" userId="261f70e9846a6570" providerId="LiveId" clId="{7404AE9E-CA0F-F34C-B1B4-1697B7A5B8BB}" dt="2021-01-28T03:20:36.978" v="193"/>
          <ac:spMkLst>
            <pc:docMk/>
            <pc:sldMk cId="1146919734" sldId="259"/>
            <ac:spMk id="3" creationId="{DFC5A2AF-E053-FF40-9AE0-1DFB4D10DB81}"/>
          </ac:spMkLst>
        </pc:spChg>
        <pc:picChg chg="add mod ord">
          <ac:chgData name="shohidul3462@gmail.com" userId="261f70e9846a6570" providerId="LiveId" clId="{7404AE9E-CA0F-F34C-B1B4-1697B7A5B8BB}" dt="2021-01-28T03:20:51.774" v="197" actId="14100"/>
          <ac:picMkLst>
            <pc:docMk/>
            <pc:sldMk cId="1146919734" sldId="259"/>
            <ac:picMk id="4" creationId="{3E1BE626-7E47-3A41-B6A2-B183AE6E33D7}"/>
          </ac:picMkLst>
        </pc:picChg>
      </pc:sldChg>
      <pc:sldChg chg="addSp delSp modSp new addAnim">
        <pc:chgData name="shohidul3462@gmail.com" userId="261f70e9846a6570" providerId="LiveId" clId="{7404AE9E-CA0F-F34C-B1B4-1697B7A5B8BB}" dt="2021-01-28T03:23:12.864" v="204" actId="14100"/>
        <pc:sldMkLst>
          <pc:docMk/>
          <pc:sldMk cId="1873968350" sldId="260"/>
        </pc:sldMkLst>
        <pc:spChg chg="del">
          <ac:chgData name="shohidul3462@gmail.com" userId="261f70e9846a6570" providerId="LiveId" clId="{7404AE9E-CA0F-F34C-B1B4-1697B7A5B8BB}" dt="2021-01-28T03:22:54.443" v="199"/>
          <ac:spMkLst>
            <pc:docMk/>
            <pc:sldMk cId="1873968350" sldId="260"/>
            <ac:spMk id="3" creationId="{C0C85815-D570-8949-A6D3-1B2C4D6F09A5}"/>
          </ac:spMkLst>
        </pc:spChg>
        <pc:picChg chg="add mod ord">
          <ac:chgData name="shohidul3462@gmail.com" userId="261f70e9846a6570" providerId="LiveId" clId="{7404AE9E-CA0F-F34C-B1B4-1697B7A5B8BB}" dt="2021-01-28T03:23:12.864" v="204" actId="14100"/>
          <ac:picMkLst>
            <pc:docMk/>
            <pc:sldMk cId="1873968350" sldId="260"/>
            <ac:picMk id="4" creationId="{ED2E61EA-36FA-8541-BCC4-E7E45C4D7650}"/>
          </ac:picMkLst>
        </pc:picChg>
      </pc:sldChg>
      <pc:sldChg chg="modSp new">
        <pc:chgData name="shohidul3462@gmail.com" userId="261f70e9846a6570" providerId="LiveId" clId="{7404AE9E-CA0F-F34C-B1B4-1697B7A5B8BB}" dt="2021-01-28T09:09:56.829" v="370" actId="12"/>
        <pc:sldMkLst>
          <pc:docMk/>
          <pc:sldMk cId="1223788531" sldId="261"/>
        </pc:sldMkLst>
        <pc:spChg chg="mod">
          <ac:chgData name="shohidul3462@gmail.com" userId="261f70e9846a6570" providerId="LiveId" clId="{7404AE9E-CA0F-F34C-B1B4-1697B7A5B8BB}" dt="2021-01-28T09:09:56.829" v="370" actId="12"/>
          <ac:spMkLst>
            <pc:docMk/>
            <pc:sldMk cId="1223788531" sldId="261"/>
            <ac:spMk id="2" creationId="{77C8BE0A-FD3B-E341-A1D5-A4014BE7B451}"/>
          </ac:spMkLst>
        </pc:spChg>
        <pc:spChg chg="mod">
          <ac:chgData name="shohidul3462@gmail.com" userId="261f70e9846a6570" providerId="LiveId" clId="{7404AE9E-CA0F-F34C-B1B4-1697B7A5B8BB}" dt="2021-01-28T03:26:59.835" v="240" actId="20577"/>
          <ac:spMkLst>
            <pc:docMk/>
            <pc:sldMk cId="1223788531" sldId="261"/>
            <ac:spMk id="3" creationId="{61DB83A6-CB0B-044A-9B92-6F89A13FE5AD}"/>
          </ac:spMkLst>
        </pc:spChg>
      </pc:sldChg>
      <pc:sldChg chg="modSp new">
        <pc:chgData name="shohidul3462@gmail.com" userId="261f70e9846a6570" providerId="LiveId" clId="{7404AE9E-CA0F-F34C-B1B4-1697B7A5B8BB}" dt="2021-01-28T08:56:34.266" v="302" actId="20577"/>
        <pc:sldMkLst>
          <pc:docMk/>
          <pc:sldMk cId="480951314" sldId="262"/>
        </pc:sldMkLst>
        <pc:spChg chg="mod">
          <ac:chgData name="shohidul3462@gmail.com" userId="261f70e9846a6570" providerId="LiveId" clId="{7404AE9E-CA0F-F34C-B1B4-1697B7A5B8BB}" dt="2021-01-28T03:28:13.998" v="249" actId="20577"/>
          <ac:spMkLst>
            <pc:docMk/>
            <pc:sldMk cId="480951314" sldId="262"/>
            <ac:spMk id="2" creationId="{4EEAC1D4-0441-7F49-9A47-EC02E9B073D9}"/>
          </ac:spMkLst>
        </pc:spChg>
        <pc:spChg chg="mod">
          <ac:chgData name="shohidul3462@gmail.com" userId="261f70e9846a6570" providerId="LiveId" clId="{7404AE9E-CA0F-F34C-B1B4-1697B7A5B8BB}" dt="2021-01-28T08:56:34.266" v="302" actId="20577"/>
          <ac:spMkLst>
            <pc:docMk/>
            <pc:sldMk cId="480951314" sldId="262"/>
            <ac:spMk id="3" creationId="{7AC796BE-3E1E-904E-9879-8FB9FF3BADB2}"/>
          </ac:spMkLst>
        </pc:spChg>
      </pc:sldChg>
      <pc:sldChg chg="modSp new">
        <pc:chgData name="shohidul3462@gmail.com" userId="261f70e9846a6570" providerId="LiveId" clId="{7404AE9E-CA0F-F34C-B1B4-1697B7A5B8BB}" dt="2021-01-28T09:02:44.302" v="342" actId="20577"/>
        <pc:sldMkLst>
          <pc:docMk/>
          <pc:sldMk cId="3072101020" sldId="263"/>
        </pc:sldMkLst>
        <pc:spChg chg="mod">
          <ac:chgData name="shohidul3462@gmail.com" userId="261f70e9846a6570" providerId="LiveId" clId="{7404AE9E-CA0F-F34C-B1B4-1697B7A5B8BB}" dt="2021-01-28T09:01:01.068" v="321" actId="20577"/>
          <ac:spMkLst>
            <pc:docMk/>
            <pc:sldMk cId="3072101020" sldId="263"/>
            <ac:spMk id="2" creationId="{6264BA86-CA6A-EE48-91CB-BCCABD88E2A9}"/>
          </ac:spMkLst>
        </pc:spChg>
        <pc:spChg chg="mod">
          <ac:chgData name="shohidul3462@gmail.com" userId="261f70e9846a6570" providerId="LiveId" clId="{7404AE9E-CA0F-F34C-B1B4-1697B7A5B8BB}" dt="2021-01-28T09:02:44.302" v="342" actId="20577"/>
          <ac:spMkLst>
            <pc:docMk/>
            <pc:sldMk cId="3072101020" sldId="263"/>
            <ac:spMk id="3" creationId="{CDB5E72F-4AC3-EF4E-9BDB-041E8FBD6096}"/>
          </ac:spMkLst>
        </pc:spChg>
      </pc:sldChg>
      <pc:sldChg chg="addSp delSp modSp new modNotesTx">
        <pc:chgData name="shohidul3462@gmail.com" userId="261f70e9846a6570" providerId="LiveId" clId="{7404AE9E-CA0F-F34C-B1B4-1697B7A5B8BB}" dt="2021-01-28T09:47:04.447" v="477" actId="20577"/>
        <pc:sldMkLst>
          <pc:docMk/>
          <pc:sldMk cId="538964822" sldId="264"/>
        </pc:sldMkLst>
        <pc:spChg chg="mod">
          <ac:chgData name="shohidul3462@gmail.com" userId="261f70e9846a6570" providerId="LiveId" clId="{7404AE9E-CA0F-F34C-B1B4-1697B7A5B8BB}" dt="2021-01-28T09:47:04.447" v="477" actId="20577"/>
          <ac:spMkLst>
            <pc:docMk/>
            <pc:sldMk cId="538964822" sldId="264"/>
            <ac:spMk id="2" creationId="{DD19BF18-3F16-9A4B-92D0-5C1B6CD8A725}"/>
          </ac:spMkLst>
        </pc:spChg>
        <pc:spChg chg="del">
          <ac:chgData name="shohidul3462@gmail.com" userId="261f70e9846a6570" providerId="LiveId" clId="{7404AE9E-CA0F-F34C-B1B4-1697B7A5B8BB}" dt="2021-01-28T09:04:06.717" v="348" actId="931"/>
          <ac:spMkLst>
            <pc:docMk/>
            <pc:sldMk cId="538964822" sldId="264"/>
            <ac:spMk id="3" creationId="{5613A8DB-5F05-6C40-8231-AA2861867E68}"/>
          </ac:spMkLst>
        </pc:spChg>
        <pc:spChg chg="add del mod">
          <ac:chgData name="shohidul3462@gmail.com" userId="261f70e9846a6570" providerId="LiveId" clId="{7404AE9E-CA0F-F34C-B1B4-1697B7A5B8BB}" dt="2021-01-28T09:12:26.402" v="407" actId="478"/>
          <ac:spMkLst>
            <pc:docMk/>
            <pc:sldMk cId="538964822" sldId="264"/>
            <ac:spMk id="5" creationId="{D662A6AA-298B-7848-BABF-27EE32D6D3B3}"/>
          </ac:spMkLst>
        </pc:spChg>
        <pc:spChg chg="add del mod">
          <ac:chgData name="shohidul3462@gmail.com" userId="261f70e9846a6570" providerId="LiveId" clId="{7404AE9E-CA0F-F34C-B1B4-1697B7A5B8BB}" dt="2021-01-28T09:13:22.549" v="425" actId="21"/>
          <ac:spMkLst>
            <pc:docMk/>
            <pc:sldMk cId="538964822" sldId="264"/>
            <ac:spMk id="7" creationId="{7921381D-1F98-D449-9F82-5058AAB7D541}"/>
          </ac:spMkLst>
        </pc:spChg>
        <pc:spChg chg="add mod">
          <ac:chgData name="shohidul3462@gmail.com" userId="261f70e9846a6570" providerId="LiveId" clId="{7404AE9E-CA0F-F34C-B1B4-1697B7A5B8BB}" dt="2021-01-28T09:44:25.824" v="458" actId="13822"/>
          <ac:spMkLst>
            <pc:docMk/>
            <pc:sldMk cId="538964822" sldId="264"/>
            <ac:spMk id="11" creationId="{B51A8FF4-07FA-D240-A75A-AEA4321BA69F}"/>
          </ac:spMkLst>
        </pc:spChg>
        <pc:spChg chg="add mod">
          <ac:chgData name="shohidul3462@gmail.com" userId="261f70e9846a6570" providerId="LiveId" clId="{7404AE9E-CA0F-F34C-B1B4-1697B7A5B8BB}" dt="2021-01-28T09:28:17.623" v="431" actId="14100"/>
          <ac:spMkLst>
            <pc:docMk/>
            <pc:sldMk cId="538964822" sldId="264"/>
            <ac:spMk id="13" creationId="{3B368408-EDC4-1A4B-A4D4-906C75E26C79}"/>
          </ac:spMkLst>
        </pc:spChg>
        <pc:picChg chg="add mod ord">
          <ac:chgData name="shohidul3462@gmail.com" userId="261f70e9846a6570" providerId="LiveId" clId="{7404AE9E-CA0F-F34C-B1B4-1697B7A5B8BB}" dt="2021-01-28T09:06:52.036" v="361" actId="14100"/>
          <ac:picMkLst>
            <pc:docMk/>
            <pc:sldMk cId="538964822" sldId="264"/>
            <ac:picMk id="4" creationId="{6DFDE87F-8415-DD4E-BE25-F7FD3D4CD4A9}"/>
          </ac:picMkLst>
        </pc:picChg>
      </pc:sldChg>
      <pc:sldChg chg="addSp modSp new">
        <pc:chgData name="shohidul3462@gmail.com" userId="261f70e9846a6570" providerId="LiveId" clId="{7404AE9E-CA0F-F34C-B1B4-1697B7A5B8BB}" dt="2021-01-28T10:17:13.174" v="546" actId="5793"/>
        <pc:sldMkLst>
          <pc:docMk/>
          <pc:sldMk cId="232835237" sldId="265"/>
        </pc:sldMkLst>
        <pc:spChg chg="mod">
          <ac:chgData name="shohidul3462@gmail.com" userId="261f70e9846a6570" providerId="LiveId" clId="{7404AE9E-CA0F-F34C-B1B4-1697B7A5B8BB}" dt="2021-01-28T09:49:48.344" v="484" actId="20577"/>
          <ac:spMkLst>
            <pc:docMk/>
            <pc:sldMk cId="232835237" sldId="265"/>
            <ac:spMk id="2" creationId="{660C15DB-CBA6-564D-B5B0-9FCB3A52F654}"/>
          </ac:spMkLst>
        </pc:spChg>
        <pc:spChg chg="mod">
          <ac:chgData name="shohidul3462@gmail.com" userId="261f70e9846a6570" providerId="LiveId" clId="{7404AE9E-CA0F-F34C-B1B4-1697B7A5B8BB}" dt="2021-01-28T10:17:13.174" v="546" actId="5793"/>
          <ac:spMkLst>
            <pc:docMk/>
            <pc:sldMk cId="232835237" sldId="265"/>
            <ac:spMk id="3" creationId="{9B894185-9206-3E4A-A49B-3CCCF4EB36A4}"/>
          </ac:spMkLst>
        </pc:spChg>
        <pc:picChg chg="add mod">
          <ac:chgData name="shohidul3462@gmail.com" userId="261f70e9846a6570" providerId="LiveId" clId="{7404AE9E-CA0F-F34C-B1B4-1697B7A5B8BB}" dt="2021-01-28T09:52:42.902" v="506" actId="14100"/>
          <ac:picMkLst>
            <pc:docMk/>
            <pc:sldMk cId="232835237" sldId="265"/>
            <ac:picMk id="4" creationId="{179D2D6D-8B9A-5B4E-B57B-0C79977FCDBC}"/>
          </ac:picMkLst>
        </pc:picChg>
      </pc:sldChg>
      <pc:sldChg chg="addSp delSp modSp new">
        <pc:chgData name="shohidul3462@gmail.com" userId="261f70e9846a6570" providerId="LiveId" clId="{7404AE9E-CA0F-F34C-B1B4-1697B7A5B8BB}" dt="2021-01-28T12:53:25.873" v="912" actId="14100"/>
        <pc:sldMkLst>
          <pc:docMk/>
          <pc:sldMk cId="1159178450" sldId="266"/>
        </pc:sldMkLst>
        <pc:spChg chg="mod">
          <ac:chgData name="shohidul3462@gmail.com" userId="261f70e9846a6570" providerId="LiveId" clId="{7404AE9E-CA0F-F34C-B1B4-1697B7A5B8BB}" dt="2021-01-28T09:53:58.173" v="515" actId="20577"/>
          <ac:spMkLst>
            <pc:docMk/>
            <pc:sldMk cId="1159178450" sldId="266"/>
            <ac:spMk id="2" creationId="{789E5C61-8368-044B-ABF1-D12E22741368}"/>
          </ac:spMkLst>
        </pc:spChg>
        <pc:spChg chg="del">
          <ac:chgData name="shohidul3462@gmail.com" userId="261f70e9846a6570" providerId="LiveId" clId="{7404AE9E-CA0F-F34C-B1B4-1697B7A5B8BB}" dt="2021-01-28T10:13:49.669" v="516" actId="931"/>
          <ac:spMkLst>
            <pc:docMk/>
            <pc:sldMk cId="1159178450" sldId="266"/>
            <ac:spMk id="3" creationId="{5681EC55-9682-4444-963B-A62E4FCAD7C2}"/>
          </ac:spMkLst>
        </pc:spChg>
        <pc:spChg chg="add mod">
          <ac:chgData name="shohidul3462@gmail.com" userId="261f70e9846a6570" providerId="LiveId" clId="{7404AE9E-CA0F-F34C-B1B4-1697B7A5B8BB}" dt="2021-01-28T12:52:55.585" v="908" actId="20577"/>
          <ac:spMkLst>
            <pc:docMk/>
            <pc:sldMk cId="1159178450" sldId="266"/>
            <ac:spMk id="8" creationId="{F34A8CBE-3B31-AF42-834E-74FAABD20221}"/>
          </ac:spMkLst>
        </pc:spChg>
        <pc:picChg chg="add del">
          <ac:chgData name="shohidul3462@gmail.com" userId="261f70e9846a6570" providerId="LiveId" clId="{7404AE9E-CA0F-F34C-B1B4-1697B7A5B8BB}" dt="2021-01-28T12:51:10.534" v="892" actId="21"/>
          <ac:picMkLst>
            <pc:docMk/>
            <pc:sldMk cId="1159178450" sldId="266"/>
            <ac:picMk id="3" creationId="{437056E1-77CA-8F4C-93A4-3928019CBE01}"/>
          </ac:picMkLst>
        </pc:picChg>
        <pc:picChg chg="add del mod ord">
          <ac:chgData name="shohidul3462@gmail.com" userId="261f70e9846a6570" providerId="LiveId" clId="{7404AE9E-CA0F-F34C-B1B4-1697B7A5B8BB}" dt="2021-01-28T12:51:52.402" v="893" actId="21"/>
          <ac:picMkLst>
            <pc:docMk/>
            <pc:sldMk cId="1159178450" sldId="266"/>
            <ac:picMk id="4" creationId="{93E349BF-34FA-4B44-A121-793DEBE9AD3E}"/>
          </ac:picMkLst>
        </pc:picChg>
        <pc:picChg chg="add del mod">
          <ac:chgData name="shohidul3462@gmail.com" userId="261f70e9846a6570" providerId="LiveId" clId="{7404AE9E-CA0F-F34C-B1B4-1697B7A5B8BB}" dt="2021-01-28T12:50:35.023" v="889" actId="21"/>
          <ac:picMkLst>
            <pc:docMk/>
            <pc:sldMk cId="1159178450" sldId="266"/>
            <ac:picMk id="5" creationId="{09903115-EEDB-1B4D-AC84-6BCD93C966EA}"/>
          </ac:picMkLst>
        </pc:picChg>
        <pc:picChg chg="add mod">
          <ac:chgData name="shohidul3462@gmail.com" userId="261f70e9846a6570" providerId="LiveId" clId="{7404AE9E-CA0F-F34C-B1B4-1697B7A5B8BB}" dt="2021-01-28T12:53:25.873" v="912" actId="14100"/>
          <ac:picMkLst>
            <pc:docMk/>
            <pc:sldMk cId="1159178450" sldId="266"/>
            <ac:picMk id="10" creationId="{2912AD54-F758-644A-89FE-1317DCC032F5}"/>
          </ac:picMkLst>
        </pc:picChg>
      </pc:sldChg>
      <pc:sldChg chg="addSp delSp modSp new">
        <pc:chgData name="shohidul3462@gmail.com" userId="261f70e9846a6570" providerId="LiveId" clId="{7404AE9E-CA0F-F34C-B1B4-1697B7A5B8BB}" dt="2021-01-28T13:05:22.574" v="1028" actId="20577"/>
        <pc:sldMkLst>
          <pc:docMk/>
          <pc:sldMk cId="3357314537" sldId="267"/>
        </pc:sldMkLst>
        <pc:spChg chg="mod">
          <ac:chgData name="shohidul3462@gmail.com" userId="261f70e9846a6570" providerId="LiveId" clId="{7404AE9E-CA0F-F34C-B1B4-1697B7A5B8BB}" dt="2021-01-28T13:05:22.574" v="1028" actId="20577"/>
          <ac:spMkLst>
            <pc:docMk/>
            <pc:sldMk cId="3357314537" sldId="267"/>
            <ac:spMk id="2" creationId="{642D16E4-3A8C-B746-B15B-55E6647372B3}"/>
          </ac:spMkLst>
        </pc:spChg>
        <pc:spChg chg="del">
          <ac:chgData name="shohidul3462@gmail.com" userId="261f70e9846a6570" providerId="LiveId" clId="{7404AE9E-CA0F-F34C-B1B4-1697B7A5B8BB}" dt="2021-01-28T11:41:16.280" v="548" actId="931"/>
          <ac:spMkLst>
            <pc:docMk/>
            <pc:sldMk cId="3357314537" sldId="267"/>
            <ac:spMk id="3" creationId="{4CB77187-9B3D-DF48-96C4-96A49419A917}"/>
          </ac:spMkLst>
        </pc:spChg>
        <pc:picChg chg="add mod ord">
          <ac:chgData name="shohidul3462@gmail.com" userId="261f70e9846a6570" providerId="LiveId" clId="{7404AE9E-CA0F-F34C-B1B4-1697B7A5B8BB}" dt="2021-01-28T13:04:38.931" v="1011" actId="1076"/>
          <ac:picMkLst>
            <pc:docMk/>
            <pc:sldMk cId="3357314537" sldId="267"/>
            <ac:picMk id="4" creationId="{DE34D060-A9CB-D042-807F-58FDCBBCA1F5}"/>
          </ac:picMkLst>
        </pc:picChg>
      </pc:sldChg>
      <pc:sldChg chg="addSp delSp modSp new">
        <pc:chgData name="shohidul3462@gmail.com" userId="261f70e9846a6570" providerId="LiveId" clId="{7404AE9E-CA0F-F34C-B1B4-1697B7A5B8BB}" dt="2021-01-28T13:03:34.917" v="1005" actId="14100"/>
        <pc:sldMkLst>
          <pc:docMk/>
          <pc:sldMk cId="2488704528" sldId="268"/>
        </pc:sldMkLst>
        <pc:spChg chg="mod">
          <ac:chgData name="shohidul3462@gmail.com" userId="261f70e9846a6570" providerId="LiveId" clId="{7404AE9E-CA0F-F34C-B1B4-1697B7A5B8BB}" dt="2021-01-28T12:57:22.892" v="943" actId="20577"/>
          <ac:spMkLst>
            <pc:docMk/>
            <pc:sldMk cId="2488704528" sldId="268"/>
            <ac:spMk id="2" creationId="{03815659-85E1-D14D-8DBB-6E12E87D6244}"/>
          </ac:spMkLst>
        </pc:spChg>
        <pc:spChg chg="del">
          <ac:chgData name="shohidul3462@gmail.com" userId="261f70e9846a6570" providerId="LiveId" clId="{7404AE9E-CA0F-F34C-B1B4-1697B7A5B8BB}" dt="2021-01-28T11:42:37.047" v="555" actId="931"/>
          <ac:spMkLst>
            <pc:docMk/>
            <pc:sldMk cId="2488704528" sldId="268"/>
            <ac:spMk id="3" creationId="{E1D4D449-19DE-2546-BD2A-2D57BB6C3BC8}"/>
          </ac:spMkLst>
        </pc:spChg>
        <pc:spChg chg="add mod">
          <ac:chgData name="shohidul3462@gmail.com" userId="261f70e9846a6570" providerId="LiveId" clId="{7404AE9E-CA0F-F34C-B1B4-1697B7A5B8BB}" dt="2021-01-28T13:02:27.538" v="998" actId="20577"/>
          <ac:spMkLst>
            <pc:docMk/>
            <pc:sldMk cId="2488704528" sldId="268"/>
            <ac:spMk id="5" creationId="{122DAF7D-FAC2-2140-B1E2-169D1A3A45C3}"/>
          </ac:spMkLst>
        </pc:spChg>
        <pc:picChg chg="add del mod ord">
          <ac:chgData name="shohidul3462@gmail.com" userId="261f70e9846a6570" providerId="LiveId" clId="{7404AE9E-CA0F-F34C-B1B4-1697B7A5B8BB}" dt="2021-01-28T12:57:47.865" v="946" actId="21"/>
          <ac:picMkLst>
            <pc:docMk/>
            <pc:sldMk cId="2488704528" sldId="268"/>
            <ac:picMk id="4" creationId="{7E7E6728-F2FC-5146-B22F-799CA054E27F}"/>
          </ac:picMkLst>
        </pc:picChg>
        <pc:picChg chg="add mod">
          <ac:chgData name="shohidul3462@gmail.com" userId="261f70e9846a6570" providerId="LiveId" clId="{7404AE9E-CA0F-F34C-B1B4-1697B7A5B8BB}" dt="2021-01-28T13:03:34.917" v="1005" actId="14100"/>
          <ac:picMkLst>
            <pc:docMk/>
            <pc:sldMk cId="2488704528" sldId="268"/>
            <ac:picMk id="6" creationId="{AD18598B-45BC-FD48-81A2-A9B1D0850FCB}"/>
          </ac:picMkLst>
        </pc:picChg>
      </pc:sldChg>
      <pc:sldChg chg="addSp delSp modSp new">
        <pc:chgData name="shohidul3462@gmail.com" userId="261f70e9846a6570" providerId="LiveId" clId="{7404AE9E-CA0F-F34C-B1B4-1697B7A5B8BB}" dt="2021-01-28T12:56:03.606" v="935" actId="14100"/>
        <pc:sldMkLst>
          <pc:docMk/>
          <pc:sldMk cId="823499214" sldId="269"/>
        </pc:sldMkLst>
        <pc:spChg chg="mod">
          <ac:chgData name="shohidul3462@gmail.com" userId="261f70e9846a6570" providerId="LiveId" clId="{7404AE9E-CA0F-F34C-B1B4-1697B7A5B8BB}" dt="2021-01-28T12:54:58.695" v="929" actId="255"/>
          <ac:spMkLst>
            <pc:docMk/>
            <pc:sldMk cId="823499214" sldId="269"/>
            <ac:spMk id="2" creationId="{71B7D81B-3282-2343-B5F4-DC997304031B}"/>
          </ac:spMkLst>
        </pc:spChg>
        <pc:spChg chg="del">
          <ac:chgData name="shohidul3462@gmail.com" userId="261f70e9846a6570" providerId="LiveId" clId="{7404AE9E-CA0F-F34C-B1B4-1697B7A5B8BB}" dt="2021-01-28T12:55:47.374" v="930" actId="931"/>
          <ac:spMkLst>
            <pc:docMk/>
            <pc:sldMk cId="823499214" sldId="269"/>
            <ac:spMk id="3" creationId="{724B37D5-AB5D-4043-AAFB-BBC5237A28DD}"/>
          </ac:spMkLst>
        </pc:spChg>
        <pc:picChg chg="add mod ord">
          <ac:chgData name="shohidul3462@gmail.com" userId="261f70e9846a6570" providerId="LiveId" clId="{7404AE9E-CA0F-F34C-B1B4-1697B7A5B8BB}" dt="2021-01-28T12:56:03.606" v="935" actId="14100"/>
          <ac:picMkLst>
            <pc:docMk/>
            <pc:sldMk cId="823499214" sldId="269"/>
            <ac:picMk id="4" creationId="{B35AA913-088C-6C4F-89A7-C3CF3209CCCE}"/>
          </ac:picMkLst>
        </pc:picChg>
      </pc:sldChg>
      <pc:sldChg chg="new del">
        <pc:chgData name="shohidul3462@gmail.com" userId="261f70e9846a6570" providerId="LiveId" clId="{7404AE9E-CA0F-F34C-B1B4-1697B7A5B8BB}" dt="2021-01-28T12:17:37.632" v="575" actId="2696"/>
        <pc:sldMkLst>
          <pc:docMk/>
          <pc:sldMk cId="132856416" sldId="270"/>
        </pc:sldMkLst>
      </pc:sldChg>
      <pc:sldChg chg="addSp modSp new">
        <pc:chgData name="shohidul3462@gmail.com" userId="261f70e9846a6570" providerId="LiveId" clId="{7404AE9E-CA0F-F34C-B1B4-1697B7A5B8BB}" dt="2021-01-28T12:39:31.698" v="779" actId="14100"/>
        <pc:sldMkLst>
          <pc:docMk/>
          <pc:sldMk cId="1456912012" sldId="270"/>
        </pc:sldMkLst>
        <pc:spChg chg="mod">
          <ac:chgData name="shohidul3462@gmail.com" userId="261f70e9846a6570" providerId="LiveId" clId="{7404AE9E-CA0F-F34C-B1B4-1697B7A5B8BB}" dt="2021-01-28T12:18:57.876" v="593" actId="20577"/>
          <ac:spMkLst>
            <pc:docMk/>
            <pc:sldMk cId="1456912012" sldId="270"/>
            <ac:spMk id="2" creationId="{F004EB8D-C2DD-CF40-9441-2381C78BF766}"/>
          </ac:spMkLst>
        </pc:spChg>
        <pc:spChg chg="mod">
          <ac:chgData name="shohidul3462@gmail.com" userId="261f70e9846a6570" providerId="LiveId" clId="{7404AE9E-CA0F-F34C-B1B4-1697B7A5B8BB}" dt="2021-01-28T12:26:11.346" v="706" actId="27636"/>
          <ac:spMkLst>
            <pc:docMk/>
            <pc:sldMk cId="1456912012" sldId="270"/>
            <ac:spMk id="3" creationId="{9A4216BD-F945-0E4A-98AB-19CAD7DDD656}"/>
          </ac:spMkLst>
        </pc:spChg>
        <pc:picChg chg="add mod">
          <ac:chgData name="shohidul3462@gmail.com" userId="261f70e9846a6570" providerId="LiveId" clId="{7404AE9E-CA0F-F34C-B1B4-1697B7A5B8BB}" dt="2021-01-28T12:39:31.698" v="779" actId="14100"/>
          <ac:picMkLst>
            <pc:docMk/>
            <pc:sldMk cId="1456912012" sldId="270"/>
            <ac:picMk id="4" creationId="{768D0750-D68E-2E45-84F0-8469B5F00B91}"/>
          </ac:picMkLst>
        </pc:picChg>
      </pc:sldChg>
      <pc:sldChg chg="modSp new">
        <pc:chgData name="shohidul3462@gmail.com" userId="261f70e9846a6570" providerId="LiveId" clId="{7404AE9E-CA0F-F34C-B1B4-1697B7A5B8BB}" dt="2021-01-28T12:37:18.800" v="773" actId="20577"/>
        <pc:sldMkLst>
          <pc:docMk/>
          <pc:sldMk cId="1483908686" sldId="271"/>
        </pc:sldMkLst>
        <pc:spChg chg="mod">
          <ac:chgData name="shohidul3462@gmail.com" userId="261f70e9846a6570" providerId="LiveId" clId="{7404AE9E-CA0F-F34C-B1B4-1697B7A5B8BB}" dt="2021-01-28T12:33:17.511" v="725" actId="255"/>
          <ac:spMkLst>
            <pc:docMk/>
            <pc:sldMk cId="1483908686" sldId="271"/>
            <ac:spMk id="2" creationId="{7DF49DB2-5EFB-E248-94D2-5A4AF2C2DACA}"/>
          </ac:spMkLst>
        </pc:spChg>
        <pc:spChg chg="mod">
          <ac:chgData name="shohidul3462@gmail.com" userId="261f70e9846a6570" providerId="LiveId" clId="{7404AE9E-CA0F-F34C-B1B4-1697B7A5B8BB}" dt="2021-01-28T12:37:18.800" v="773" actId="20577"/>
          <ac:spMkLst>
            <pc:docMk/>
            <pc:sldMk cId="1483908686" sldId="271"/>
            <ac:spMk id="3" creationId="{1C71EAC0-2B9C-6148-93D0-7DFB61E77034}"/>
          </ac:spMkLst>
        </pc:spChg>
      </pc:sldChg>
      <pc:sldChg chg="modSp new">
        <pc:chgData name="shohidul3462@gmail.com" userId="261f70e9846a6570" providerId="LiveId" clId="{7404AE9E-CA0F-F34C-B1B4-1697B7A5B8BB}" dt="2021-01-28T12:45:52.141" v="862" actId="20577"/>
        <pc:sldMkLst>
          <pc:docMk/>
          <pc:sldMk cId="1776392284" sldId="272"/>
        </pc:sldMkLst>
        <pc:spChg chg="mod">
          <ac:chgData name="shohidul3462@gmail.com" userId="261f70e9846a6570" providerId="LiveId" clId="{7404AE9E-CA0F-F34C-B1B4-1697B7A5B8BB}" dt="2021-01-28T12:40:35.604" v="791" actId="255"/>
          <ac:spMkLst>
            <pc:docMk/>
            <pc:sldMk cId="1776392284" sldId="272"/>
            <ac:spMk id="2" creationId="{776255B1-BF0A-C642-B97B-62194217EE62}"/>
          </ac:spMkLst>
        </pc:spChg>
        <pc:spChg chg="mod">
          <ac:chgData name="shohidul3462@gmail.com" userId="261f70e9846a6570" providerId="LiveId" clId="{7404AE9E-CA0F-F34C-B1B4-1697B7A5B8BB}" dt="2021-01-28T12:45:52.141" v="862" actId="20577"/>
          <ac:spMkLst>
            <pc:docMk/>
            <pc:sldMk cId="1776392284" sldId="272"/>
            <ac:spMk id="3" creationId="{CC20853F-CE03-BE43-B517-69670B145987}"/>
          </ac:spMkLst>
        </pc:spChg>
      </pc:sldChg>
      <pc:sldChg chg="modSp new">
        <pc:chgData name="shohidul3462@gmail.com" userId="261f70e9846a6570" providerId="LiveId" clId="{7404AE9E-CA0F-F34C-B1B4-1697B7A5B8BB}" dt="2021-01-28T12:48:29.843" v="888" actId="20577"/>
        <pc:sldMkLst>
          <pc:docMk/>
          <pc:sldMk cId="95786347" sldId="273"/>
        </pc:sldMkLst>
        <pc:spChg chg="mod">
          <ac:chgData name="shohidul3462@gmail.com" userId="261f70e9846a6570" providerId="LiveId" clId="{7404AE9E-CA0F-F34C-B1B4-1697B7A5B8BB}" dt="2021-01-28T12:47:06.889" v="872" actId="20577"/>
          <ac:spMkLst>
            <pc:docMk/>
            <pc:sldMk cId="95786347" sldId="273"/>
            <ac:spMk id="2" creationId="{5BCBD106-AF5C-874B-A820-F570F92BE821}"/>
          </ac:spMkLst>
        </pc:spChg>
        <pc:spChg chg="mod">
          <ac:chgData name="shohidul3462@gmail.com" userId="261f70e9846a6570" providerId="LiveId" clId="{7404AE9E-CA0F-F34C-B1B4-1697B7A5B8BB}" dt="2021-01-28T12:48:29.843" v="888" actId="20577"/>
          <ac:spMkLst>
            <pc:docMk/>
            <pc:sldMk cId="95786347" sldId="273"/>
            <ac:spMk id="3" creationId="{06960322-7E61-F141-9020-A98B48840671}"/>
          </ac:spMkLst>
        </pc:spChg>
      </pc:sldChg>
      <pc:sldChg chg="addSp delSp modSp new">
        <pc:chgData name="shohidul3462@gmail.com" userId="261f70e9846a6570" providerId="LiveId" clId="{7404AE9E-CA0F-F34C-B1B4-1697B7A5B8BB}" dt="2021-01-28T13:07:20.311" v="1041" actId="14100"/>
        <pc:sldMkLst>
          <pc:docMk/>
          <pc:sldMk cId="3434705390" sldId="274"/>
        </pc:sldMkLst>
        <pc:spChg chg="mod">
          <ac:chgData name="shohidul3462@gmail.com" userId="261f70e9846a6570" providerId="LiveId" clId="{7404AE9E-CA0F-F34C-B1B4-1697B7A5B8BB}" dt="2021-01-28T13:06:11.740" v="1034" actId="20577"/>
          <ac:spMkLst>
            <pc:docMk/>
            <pc:sldMk cId="3434705390" sldId="274"/>
            <ac:spMk id="2" creationId="{E15FB078-877B-6049-A22B-8AB8E286550E}"/>
          </ac:spMkLst>
        </pc:spChg>
        <pc:spChg chg="del">
          <ac:chgData name="shohidul3462@gmail.com" userId="261f70e9846a6570" providerId="LiveId" clId="{7404AE9E-CA0F-F34C-B1B4-1697B7A5B8BB}" dt="2021-01-28T13:06:29.529" v="1035" actId="931"/>
          <ac:spMkLst>
            <pc:docMk/>
            <pc:sldMk cId="3434705390" sldId="274"/>
            <ac:spMk id="3" creationId="{9D9A0ED3-ED15-A04D-BD75-EE73FC9E092D}"/>
          </ac:spMkLst>
        </pc:spChg>
        <pc:picChg chg="add mod ord">
          <ac:chgData name="shohidul3462@gmail.com" userId="261f70e9846a6570" providerId="LiveId" clId="{7404AE9E-CA0F-F34C-B1B4-1697B7A5B8BB}" dt="2021-01-28T13:07:20.311" v="1041" actId="14100"/>
          <ac:picMkLst>
            <pc:docMk/>
            <pc:sldMk cId="3434705390" sldId="274"/>
            <ac:picMk id="4" creationId="{3E62363D-B076-374C-BD1E-501846674D02}"/>
          </ac:picMkLst>
        </pc:picChg>
      </pc:sldChg>
      <pc:sldChg chg="addSp delSp modSp new">
        <pc:chgData name="shohidul3462@gmail.com" userId="261f70e9846a6570" providerId="LiveId" clId="{7404AE9E-CA0F-F34C-B1B4-1697B7A5B8BB}" dt="2021-01-28T13:08:43.523" v="1051" actId="14100"/>
        <pc:sldMkLst>
          <pc:docMk/>
          <pc:sldMk cId="2265298796" sldId="275"/>
        </pc:sldMkLst>
        <pc:spChg chg="mod">
          <ac:chgData name="shohidul3462@gmail.com" userId="261f70e9846a6570" providerId="LiveId" clId="{7404AE9E-CA0F-F34C-B1B4-1697B7A5B8BB}" dt="2021-01-28T13:08:10.876" v="1047" actId="20577"/>
          <ac:spMkLst>
            <pc:docMk/>
            <pc:sldMk cId="2265298796" sldId="275"/>
            <ac:spMk id="2" creationId="{5948030F-DA52-1D40-8121-4D80AE4F9B23}"/>
          </ac:spMkLst>
        </pc:spChg>
        <pc:spChg chg="del">
          <ac:chgData name="shohidul3462@gmail.com" userId="261f70e9846a6570" providerId="LiveId" clId="{7404AE9E-CA0F-F34C-B1B4-1697B7A5B8BB}" dt="2021-01-28T13:08:36.521" v="1048" actId="931"/>
          <ac:spMkLst>
            <pc:docMk/>
            <pc:sldMk cId="2265298796" sldId="275"/>
            <ac:spMk id="3" creationId="{3AA5CB3F-C637-A342-8FBF-2780948D5A2B}"/>
          </ac:spMkLst>
        </pc:spChg>
        <pc:picChg chg="add mod ord">
          <ac:chgData name="shohidul3462@gmail.com" userId="261f70e9846a6570" providerId="LiveId" clId="{7404AE9E-CA0F-F34C-B1B4-1697B7A5B8BB}" dt="2021-01-28T13:08:43.523" v="1051" actId="14100"/>
          <ac:picMkLst>
            <pc:docMk/>
            <pc:sldMk cId="2265298796" sldId="275"/>
            <ac:picMk id="4" creationId="{37AAD681-F957-924C-BDEA-B9E95391CBC1}"/>
          </ac:picMkLst>
        </pc:picChg>
      </pc:sldChg>
      <pc:sldChg chg="modSp new">
        <pc:chgData name="shohidul3462@gmail.com" userId="261f70e9846a6570" providerId="LiveId" clId="{7404AE9E-CA0F-F34C-B1B4-1697B7A5B8BB}" dt="2021-01-28T13:38:32.898" v="1094" actId="255"/>
        <pc:sldMkLst>
          <pc:docMk/>
          <pc:sldMk cId="3189761000" sldId="276"/>
        </pc:sldMkLst>
        <pc:spChg chg="mod">
          <ac:chgData name="shohidul3462@gmail.com" userId="261f70e9846a6570" providerId="LiveId" clId="{7404AE9E-CA0F-F34C-B1B4-1697B7A5B8BB}" dt="2021-01-28T13:34:14.775" v="1088" actId="20577"/>
          <ac:spMkLst>
            <pc:docMk/>
            <pc:sldMk cId="3189761000" sldId="276"/>
            <ac:spMk id="2" creationId="{9D86D507-5D6F-384F-ABF6-A6589E2341E8}"/>
          </ac:spMkLst>
        </pc:spChg>
        <pc:spChg chg="mod">
          <ac:chgData name="shohidul3462@gmail.com" userId="261f70e9846a6570" providerId="LiveId" clId="{7404AE9E-CA0F-F34C-B1B4-1697B7A5B8BB}" dt="2021-01-28T13:38:32.898" v="1094" actId="255"/>
          <ac:spMkLst>
            <pc:docMk/>
            <pc:sldMk cId="3189761000" sldId="276"/>
            <ac:spMk id="3" creationId="{4AD530E4-19A3-C449-B19B-52CEB533D59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9BA1E7-F06E-8F4B-A26D-33BC97C55768}" type="datetimeFigureOut">
              <a:rPr lang="en-US"/>
              <a:t>1/31/2021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7BDCCF-E77F-704F-B9CA-E2289838A60D}" type="slidenum">
              <a:rPr lang="en-US"/>
              <a:t>‹#›</a:t>
            </a:fld>
            <a:endParaRPr lang="en-US"/>
          </a:p>
        </p:txBody>
      </p:sp>
    </p:spTree>
    <p:extLst>
      <p:ext uri="{BB962C8B-B14F-4D97-AF65-F5344CB8AC3E}">
        <p14:creationId xmlns:p14="http://schemas.microsoft.com/office/powerpoint/2010/main" val="3865512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স্বাগতম</a:t>
            </a:r>
            <a:endParaRPr lang="en-US"/>
          </a:p>
        </p:txBody>
      </p:sp>
      <p:sp>
        <p:nvSpPr>
          <p:cNvPr id="4" name="Slide Number Placeholder 3"/>
          <p:cNvSpPr>
            <a:spLocks noGrp="1"/>
          </p:cNvSpPr>
          <p:nvPr>
            <p:ph type="sldNum" sz="quarter" idx="5"/>
          </p:nvPr>
        </p:nvSpPr>
        <p:spPr/>
        <p:txBody>
          <a:bodyPr/>
          <a:lstStyle/>
          <a:p>
            <a:fld id="{477BDCCF-E77F-704F-B9CA-E2289838A60D}" type="slidenum">
              <a:rPr lang="en-US"/>
              <a:t>1</a:t>
            </a:fld>
            <a:endParaRPr lang="en-US"/>
          </a:p>
        </p:txBody>
      </p:sp>
    </p:spTree>
    <p:extLst>
      <p:ext uri="{BB962C8B-B14F-4D97-AF65-F5344CB8AC3E}">
        <p14:creationId xmlns:p14="http://schemas.microsoft.com/office/powerpoint/2010/main" val="1331397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পরিচিত</a:t>
            </a:r>
            <a:endParaRPr lang="en-US"/>
          </a:p>
        </p:txBody>
      </p:sp>
      <p:sp>
        <p:nvSpPr>
          <p:cNvPr id="4" name="Slide Number Placeholder 3"/>
          <p:cNvSpPr>
            <a:spLocks noGrp="1"/>
          </p:cNvSpPr>
          <p:nvPr>
            <p:ph type="sldNum" sz="quarter" idx="5"/>
          </p:nvPr>
        </p:nvSpPr>
        <p:spPr/>
        <p:txBody>
          <a:bodyPr/>
          <a:lstStyle/>
          <a:p>
            <a:fld id="{477BDCCF-E77F-704F-B9CA-E2289838A60D}" type="slidenum">
              <a:rPr lang="en-US"/>
              <a:t>2</a:t>
            </a:fld>
            <a:endParaRPr lang="en-US"/>
          </a:p>
        </p:txBody>
      </p:sp>
    </p:spTree>
    <p:extLst>
      <p:ext uri="{BB962C8B-B14F-4D97-AF65-F5344CB8AC3E}">
        <p14:creationId xmlns:p14="http://schemas.microsoft.com/office/powerpoint/2010/main" val="170598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7BDCCF-E77F-704F-B9CA-E2289838A60D}" type="slidenum">
              <a:rPr lang="en-US"/>
              <a:t>10</a:t>
            </a:fld>
            <a:endParaRPr lang="en-US"/>
          </a:p>
        </p:txBody>
      </p:sp>
    </p:spTree>
    <p:extLst>
      <p:ext uri="{BB962C8B-B14F-4D97-AF65-F5344CB8AC3E}">
        <p14:creationId xmlns:p14="http://schemas.microsoft.com/office/powerpoint/2010/main" val="38593681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dirty="0"/>
              <a:t>Click to edit Master title style</a:t>
            </a:r>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1/31/2021</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dirty="0"/>
              <a:t>Click icon to add picture</a:t>
            </a:r>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dirty="0"/>
              <a:t>Click to edit Master title style</a:t>
            </a:r>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dirty="0"/>
              <a:t>Click to edit Master title style</a:t>
            </a:r>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dirty="0"/>
              <a:t>Click to edit Master title style</a:t>
            </a:r>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dirty="0"/>
              <a:t>Click to edit Master title style</a:t>
            </a:r>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1/31/2021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dirty="0"/>
              <a:t>Click to edit Master title style</a:t>
            </a:r>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a:t>Click icon to add picture</a:t>
            </a:r>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a:t>Click icon to add picture</a:t>
            </a:r>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a:t>Click icon to add picture</a:t>
            </a:r>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1/31/2021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8A87A34-81AB-432B-8DAE-1953F412C126}" type="datetimeFigureOut">
              <a:rPr lang="en-US" dirty="0"/>
              <a:t>1/31/2021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8A87A34-81AB-432B-8DAE-1953F412C126}" type="datetimeFigureOut">
              <a:rPr lang="en-US" dirty="0"/>
              <a:t>1/31/2021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8A87A34-81AB-432B-8DAE-1953F412C126}" type="datetimeFigureOut">
              <a:rPr lang="en-US" dirty="0"/>
              <a:t>1/31/2021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dirty="0"/>
              <a:t>Click to edit Master title style</a:t>
            </a:r>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141410" y="2249486"/>
            <a:ext cx="4878389" cy="35417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2249486"/>
            <a:ext cx="4875211" cy="35417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48A87A34-81AB-432B-8DAE-1953F412C126}" type="datetimeFigureOut">
              <a:rPr lang="en-US" dirty="0"/>
              <a:t>1/31/2021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dirty="0"/>
              <a:t>Click to edit Master title style</a:t>
            </a:r>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8A87A34-81AB-432B-8DAE-1953F412C126}" type="datetimeFigureOut">
              <a:rPr lang="en-US" dirty="0"/>
              <a:t>1/31/2021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dirty="0"/>
              <a:t>1/31/2021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1/31/2021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56200" y="592666"/>
            <a:ext cx="5891209" cy="5198534"/>
          </a:xfrm>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2.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1/31/2021</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image" Target="../media/image15.jpe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7765A-1519-7644-800D-341DB76356DD}"/>
              </a:ext>
            </a:extLst>
          </p:cNvPr>
          <p:cNvSpPr>
            <a:spLocks noGrp="1"/>
          </p:cNvSpPr>
          <p:nvPr>
            <p:ph type="ctrTitle"/>
          </p:nvPr>
        </p:nvSpPr>
        <p:spPr/>
        <p:txBody>
          <a:bodyPr/>
          <a:lstStyle/>
          <a:p>
            <a:r>
              <a:rPr lang="en-GB"/>
              <a:t>স্ব</a:t>
            </a:r>
            <a:endParaRPr lang="en-US"/>
          </a:p>
        </p:txBody>
      </p:sp>
      <p:sp>
        <p:nvSpPr>
          <p:cNvPr id="3" name="Subtitle 2">
            <a:extLst>
              <a:ext uri="{FF2B5EF4-FFF2-40B4-BE49-F238E27FC236}">
                <a16:creationId xmlns:a16="http://schemas.microsoft.com/office/drawing/2014/main" id="{591579C2-E68F-8147-8728-9CD045408F30}"/>
              </a:ext>
            </a:extLst>
          </p:cNvPr>
          <p:cNvSpPr>
            <a:spLocks noGrp="1"/>
          </p:cNvSpPr>
          <p:nvPr>
            <p:ph type="subTitle" idx="1"/>
          </p:nvPr>
        </p:nvSpPr>
        <p:spPr/>
        <p:txBody>
          <a:bodyPr/>
          <a:lstStyle/>
          <a:p>
            <a:endParaRPr lang="en-US"/>
          </a:p>
        </p:txBody>
      </p:sp>
      <p:pic>
        <p:nvPicPr>
          <p:cNvPr id="4" name="Picture 4">
            <a:extLst>
              <a:ext uri="{FF2B5EF4-FFF2-40B4-BE49-F238E27FC236}">
                <a16:creationId xmlns:a16="http://schemas.microsoft.com/office/drawing/2014/main" id="{37C15214-909B-4740-86D2-00881F9D5CCA}"/>
              </a:ext>
            </a:extLst>
          </p:cNvPr>
          <p:cNvPicPr>
            <a:picLocks noChangeAspect="1"/>
          </p:cNvPicPr>
          <p:nvPr/>
        </p:nvPicPr>
        <p:blipFill>
          <a:blip r:embed="rId3"/>
          <a:stretch>
            <a:fillRect/>
          </a:stretch>
        </p:blipFill>
        <p:spPr>
          <a:xfrm>
            <a:off x="-300039" y="-171449"/>
            <a:ext cx="12477750" cy="7029450"/>
          </a:xfrm>
          <a:prstGeom prst="rect">
            <a:avLst/>
          </a:prstGeom>
        </p:spPr>
      </p:pic>
      <p:sp>
        <p:nvSpPr>
          <p:cNvPr id="6" name="TextBox 5">
            <a:extLst>
              <a:ext uri="{FF2B5EF4-FFF2-40B4-BE49-F238E27FC236}">
                <a16:creationId xmlns:a16="http://schemas.microsoft.com/office/drawing/2014/main" id="{18E3B5FA-C9B8-D64B-913B-9F09F0D9E066}"/>
              </a:ext>
            </a:extLst>
          </p:cNvPr>
          <p:cNvSpPr txBox="1"/>
          <p:nvPr/>
        </p:nvSpPr>
        <p:spPr>
          <a:xfrm rot="181886">
            <a:off x="2647950" y="2053709"/>
            <a:ext cx="6591300" cy="1569660"/>
          </a:xfrm>
          <a:prstGeom prst="rect">
            <a:avLst/>
          </a:prstGeom>
          <a:noFill/>
        </p:spPr>
        <p:txBody>
          <a:bodyPr wrap="square">
            <a:spAutoFit/>
          </a:bodyPr>
          <a:lstStyle/>
          <a:p>
            <a:r>
              <a:rPr lang="en-GB" sz="9600"/>
              <a:t>স্বাগতম</a:t>
            </a:r>
            <a:endParaRPr lang="en-US" sz="9600"/>
          </a:p>
        </p:txBody>
      </p:sp>
    </p:spTree>
    <p:extLst>
      <p:ext uri="{BB962C8B-B14F-4D97-AF65-F5344CB8AC3E}">
        <p14:creationId xmlns:p14="http://schemas.microsoft.com/office/powerpoint/2010/main" val="1762144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9BF18-3F16-9A4B-92D0-5C1B6CD8A725}"/>
              </a:ext>
            </a:extLst>
          </p:cNvPr>
          <p:cNvSpPr>
            <a:spLocks noGrp="1"/>
          </p:cNvSpPr>
          <p:nvPr>
            <p:ph type="title"/>
          </p:nvPr>
        </p:nvSpPr>
        <p:spPr/>
        <p:txBody>
          <a:bodyPr>
            <a:normAutofit fontScale="90000"/>
          </a:bodyPr>
          <a:lstStyle/>
          <a:p>
            <a:r>
              <a:rPr lang="en-GB" sz="7200"/>
              <a:t>গোত্র‌ও সংগঠন</a:t>
            </a:r>
            <a:br>
              <a:rPr lang="en-GB" sz="7200"/>
            </a:br>
            <a:r>
              <a:rPr lang="en-GB" sz="7200"/>
              <a:t>গোত্র</a:t>
            </a:r>
            <a:r>
              <a:rPr lang="en-GB"/>
              <a:t> </a:t>
            </a:r>
            <a:r>
              <a:rPr lang="en-GB" sz="7200"/>
              <a:t>ও</a:t>
            </a:r>
            <a:r>
              <a:rPr lang="en-GB"/>
              <a:t> </a:t>
            </a:r>
            <a:r>
              <a:rPr lang="en-GB" sz="7200"/>
              <a:t>সংগঠন</a:t>
            </a:r>
            <a:endParaRPr lang="en-US" sz="7200"/>
          </a:p>
        </p:txBody>
      </p:sp>
      <p:pic>
        <p:nvPicPr>
          <p:cNvPr id="4" name="Picture 4">
            <a:extLst>
              <a:ext uri="{FF2B5EF4-FFF2-40B4-BE49-F238E27FC236}">
                <a16:creationId xmlns:a16="http://schemas.microsoft.com/office/drawing/2014/main" id="{6DFDE87F-8415-DD4E-BE25-F7FD3D4CD4A9}"/>
              </a:ext>
            </a:extLst>
          </p:cNvPr>
          <p:cNvPicPr>
            <a:picLocks noGrp="1" noChangeAspect="1"/>
          </p:cNvPicPr>
          <p:nvPr>
            <p:ph idx="1"/>
          </p:nvPr>
        </p:nvPicPr>
        <p:blipFill>
          <a:blip r:embed="rId3"/>
          <a:stretch>
            <a:fillRect/>
          </a:stretch>
        </p:blipFill>
        <p:spPr>
          <a:xfrm>
            <a:off x="6518778" y="0"/>
            <a:ext cx="5673222" cy="6648450"/>
          </a:xfrm>
        </p:spPr>
      </p:pic>
      <p:sp>
        <p:nvSpPr>
          <p:cNvPr id="11" name="TextBox 10">
            <a:extLst>
              <a:ext uri="{FF2B5EF4-FFF2-40B4-BE49-F238E27FC236}">
                <a16:creationId xmlns:a16="http://schemas.microsoft.com/office/drawing/2014/main" id="{B51A8FF4-07FA-D240-A75A-AEA4321BA69F}"/>
              </a:ext>
            </a:extLst>
          </p:cNvPr>
          <p:cNvSpPr txBox="1"/>
          <p:nvPr/>
        </p:nvSpPr>
        <p:spPr>
          <a:xfrm>
            <a:off x="-210582" y="1098000"/>
            <a:ext cx="7200000" cy="576000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GB" sz="6000"/>
              <a:t>কেঁচো    </a:t>
            </a:r>
            <a:r>
              <a:rPr lang="as-IN" sz="6000"/>
              <a:t>কচ্ছপের পিঠে মাটি  দিয়ে সৃষ্টি করল পৃথিবী তারপর সৃষ্টি কর</a:t>
            </a:r>
            <a:endParaRPr lang="en-GB" sz="6000"/>
          </a:p>
          <a:p>
            <a:r>
              <a:rPr lang="as-IN" sz="6000"/>
              <a:t>লো হাঁস এবং হাসিল তারপর জন্ম হলো পিলচু হরম‌ওপিলচূ বূড়ি</a:t>
            </a:r>
            <a:endParaRPr lang="en-US" sz="6000"/>
          </a:p>
        </p:txBody>
      </p:sp>
      <p:sp>
        <p:nvSpPr>
          <p:cNvPr id="13" name="TextBox 12">
            <a:extLst>
              <a:ext uri="{FF2B5EF4-FFF2-40B4-BE49-F238E27FC236}">
                <a16:creationId xmlns:a16="http://schemas.microsoft.com/office/drawing/2014/main" id="{3B368408-EDC4-1A4B-A4D4-906C75E26C79}"/>
              </a:ext>
            </a:extLst>
          </p:cNvPr>
          <p:cNvSpPr txBox="1"/>
          <p:nvPr/>
        </p:nvSpPr>
        <p:spPr>
          <a:xfrm>
            <a:off x="8305799" y="2937391"/>
            <a:ext cx="2014537" cy="2308324"/>
          </a:xfrm>
          <a:prstGeom prst="rect">
            <a:avLst/>
          </a:prstGeom>
          <a:noFill/>
        </p:spPr>
        <p:txBody>
          <a:bodyPr wrap="square">
            <a:spAutoFit/>
          </a:bodyPr>
          <a:lstStyle/>
          <a:p>
            <a:r>
              <a:rPr lang="as-IN"/>
              <a:t>কিছু কচ্ছপের পিঠে মাটি  দিয়ে সৃষ্টি করল পৃথিবী তারপর সৃষ্টি করলো হাঁস এবং হাসিল তারপর জন্ম হলো পিলচু হরম‌ওপিলচূ বূড়ির</a:t>
            </a:r>
            <a:endParaRPr lang="en-US"/>
          </a:p>
        </p:txBody>
      </p:sp>
    </p:spTree>
    <p:extLst>
      <p:ext uri="{BB962C8B-B14F-4D97-AF65-F5344CB8AC3E}">
        <p14:creationId xmlns:p14="http://schemas.microsoft.com/office/powerpoint/2010/main" val="538964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4EB8D-C2DD-CF40-9441-2381C78BF766}"/>
              </a:ext>
            </a:extLst>
          </p:cNvPr>
          <p:cNvSpPr>
            <a:spLocks noGrp="1"/>
          </p:cNvSpPr>
          <p:nvPr>
            <p:ph type="title"/>
          </p:nvPr>
        </p:nvSpPr>
        <p:spPr/>
        <p:txBody>
          <a:bodyPr>
            <a:normAutofit/>
          </a:bodyPr>
          <a:lstStyle/>
          <a:p>
            <a:r>
              <a:rPr lang="en-GB" sz="6000"/>
              <a:t>নৃগোষ্ঠীগত পরিচয়</a:t>
            </a:r>
            <a:endParaRPr lang="en-US" sz="6000"/>
          </a:p>
        </p:txBody>
      </p:sp>
      <p:sp>
        <p:nvSpPr>
          <p:cNvPr id="3" name="Content Placeholder 2">
            <a:extLst>
              <a:ext uri="{FF2B5EF4-FFF2-40B4-BE49-F238E27FC236}">
                <a16:creationId xmlns:a16="http://schemas.microsoft.com/office/drawing/2014/main" id="{9A4216BD-F945-0E4A-98AB-19CAD7DDD656}"/>
              </a:ext>
            </a:extLst>
          </p:cNvPr>
          <p:cNvSpPr>
            <a:spLocks noGrp="1"/>
          </p:cNvSpPr>
          <p:nvPr>
            <p:ph idx="1"/>
          </p:nvPr>
        </p:nvSpPr>
        <p:spPr/>
        <p:txBody>
          <a:bodyPr>
            <a:normAutofit fontScale="77500" lnSpcReduction="20000"/>
          </a:bodyPr>
          <a:lstStyle/>
          <a:p>
            <a:r>
              <a:rPr lang="en-GB" sz="3600"/>
              <a:t>দেহ কাঠামোর বৈশিষ্ট্য গত দিক থেকে </a:t>
            </a:r>
          </a:p>
          <a:p>
            <a:r>
              <a:rPr lang="en-GB" sz="3600"/>
              <a:t>সাঁওতালদের কে অস্ট্রেলীয় </a:t>
            </a:r>
          </a:p>
          <a:p>
            <a:r>
              <a:rPr lang="en-GB" sz="3600"/>
              <a:t>কৌম গুলোর সাথে বেশ মিল </a:t>
            </a:r>
          </a:p>
          <a:p>
            <a:r>
              <a:rPr lang="en-GB" sz="3600"/>
              <a:t>লক্ষ্য করা যায় বলে তাদেরকে </a:t>
            </a:r>
          </a:p>
          <a:p>
            <a:r>
              <a:rPr lang="en-GB" sz="3600"/>
              <a:t>অনেক সময় আদি
 অস্ট্রেলীয় বলা হয়।</a:t>
            </a:r>
            <a:endParaRPr lang="en-US" sz="3600"/>
          </a:p>
        </p:txBody>
      </p:sp>
      <p:pic>
        <p:nvPicPr>
          <p:cNvPr id="4" name="Picture 4">
            <a:extLst>
              <a:ext uri="{FF2B5EF4-FFF2-40B4-BE49-F238E27FC236}">
                <a16:creationId xmlns:a16="http://schemas.microsoft.com/office/drawing/2014/main" id="{768D0750-D68E-2E45-84F0-8469B5F00B91}"/>
              </a:ext>
            </a:extLst>
          </p:cNvPr>
          <p:cNvPicPr>
            <a:picLocks noChangeAspect="1"/>
          </p:cNvPicPr>
          <p:nvPr/>
        </p:nvPicPr>
        <p:blipFill>
          <a:blip r:embed="rId2"/>
          <a:stretch>
            <a:fillRect/>
          </a:stretch>
        </p:blipFill>
        <p:spPr>
          <a:xfrm>
            <a:off x="6391275" y="-266700"/>
            <a:ext cx="6153150" cy="7124699"/>
          </a:xfrm>
          <a:prstGeom prst="rect">
            <a:avLst/>
          </a:prstGeom>
        </p:spPr>
      </p:pic>
    </p:spTree>
    <p:extLst>
      <p:ext uri="{BB962C8B-B14F-4D97-AF65-F5344CB8AC3E}">
        <p14:creationId xmlns:p14="http://schemas.microsoft.com/office/powerpoint/2010/main" val="1456912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255B1-BF0A-C642-B97B-62194217EE62}"/>
              </a:ext>
            </a:extLst>
          </p:cNvPr>
          <p:cNvSpPr>
            <a:spLocks noGrp="1"/>
          </p:cNvSpPr>
          <p:nvPr>
            <p:ph type="title"/>
          </p:nvPr>
        </p:nvSpPr>
        <p:spPr/>
        <p:txBody>
          <a:bodyPr/>
          <a:lstStyle/>
          <a:p>
            <a:r>
              <a:rPr lang="en-GB" sz="4800"/>
              <a:t>দৈহিক</a:t>
            </a:r>
            <a:r>
              <a:rPr lang="en-GB"/>
              <a:t> </a:t>
            </a:r>
            <a:r>
              <a:rPr lang="en-GB" sz="4800"/>
              <a:t>বৈশিষ্ট্য</a:t>
            </a:r>
            <a:endParaRPr lang="en-US" sz="4800"/>
          </a:p>
        </p:txBody>
      </p:sp>
      <p:sp>
        <p:nvSpPr>
          <p:cNvPr id="3" name="Content Placeholder 2">
            <a:extLst>
              <a:ext uri="{FF2B5EF4-FFF2-40B4-BE49-F238E27FC236}">
                <a16:creationId xmlns:a16="http://schemas.microsoft.com/office/drawing/2014/main" id="{CC20853F-CE03-BE43-B517-69670B145987}"/>
              </a:ext>
            </a:extLst>
          </p:cNvPr>
          <p:cNvSpPr>
            <a:spLocks noGrp="1"/>
          </p:cNvSpPr>
          <p:nvPr>
            <p:ph idx="1"/>
          </p:nvPr>
        </p:nvSpPr>
        <p:spPr/>
        <p:txBody>
          <a:bodyPr>
            <a:noAutofit/>
          </a:bodyPr>
          <a:lstStyle/>
          <a:p>
            <a:r>
              <a:rPr lang="en-GB" sz="4400"/>
              <a:t>সাঁওতালদের গায়ের রং কালো নাকের গড়ন  নিগ্রোদের মত খ্যাদ্যা এবং চ্যাপ্টা মাথার খুলি গোলাকার মুখ গহবর বড় ঠোঁট মোটা ধরনের চুলের রং কালো ও কোঁকড়া দেহের উচ্চতা মাঝারি ধরনের।</a:t>
            </a:r>
            <a:endParaRPr lang="en-US" sz="4400"/>
          </a:p>
        </p:txBody>
      </p:sp>
    </p:spTree>
    <p:extLst>
      <p:ext uri="{BB962C8B-B14F-4D97-AF65-F5344CB8AC3E}">
        <p14:creationId xmlns:p14="http://schemas.microsoft.com/office/powerpoint/2010/main" val="1776392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BD106-AF5C-874B-A820-F570F92BE821}"/>
              </a:ext>
            </a:extLst>
          </p:cNvPr>
          <p:cNvSpPr>
            <a:spLocks noGrp="1"/>
          </p:cNvSpPr>
          <p:nvPr>
            <p:ph type="title"/>
          </p:nvPr>
        </p:nvSpPr>
        <p:spPr/>
        <p:txBody>
          <a:bodyPr>
            <a:normAutofit/>
          </a:bodyPr>
          <a:lstStyle/>
          <a:p>
            <a:r>
              <a:rPr lang="en-GB" sz="8000"/>
              <a:t>ভাষা</a:t>
            </a:r>
            <a:endParaRPr lang="en-US" sz="8000"/>
          </a:p>
        </p:txBody>
      </p:sp>
      <p:sp>
        <p:nvSpPr>
          <p:cNvPr id="3" name="Content Placeholder 2">
            <a:extLst>
              <a:ext uri="{FF2B5EF4-FFF2-40B4-BE49-F238E27FC236}">
                <a16:creationId xmlns:a16="http://schemas.microsoft.com/office/drawing/2014/main" id="{06960322-7E61-F141-9020-A98B48840671}"/>
              </a:ext>
            </a:extLst>
          </p:cNvPr>
          <p:cNvSpPr>
            <a:spLocks noGrp="1"/>
          </p:cNvSpPr>
          <p:nvPr>
            <p:ph idx="1"/>
          </p:nvPr>
        </p:nvSpPr>
        <p:spPr/>
        <p:txBody>
          <a:bodyPr>
            <a:normAutofit lnSpcReduction="10000"/>
          </a:bodyPr>
          <a:lstStyle/>
          <a:p>
            <a:r>
              <a:rPr lang="en-GB" sz="6600"/>
              <a:t>সাঁওতালদের নিজস্ব ভাষা আছে। তাদের ভাষা অস্ট্রো-এশীয় ভাষা গ্রুপের অন্তর্গত।</a:t>
            </a:r>
            <a:endParaRPr lang="en-US" sz="6600"/>
          </a:p>
        </p:txBody>
      </p:sp>
    </p:spTree>
    <p:extLst>
      <p:ext uri="{BB962C8B-B14F-4D97-AF65-F5344CB8AC3E}">
        <p14:creationId xmlns:p14="http://schemas.microsoft.com/office/powerpoint/2010/main" val="95786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C15DB-CBA6-564D-B5B0-9FCB3A52F654}"/>
              </a:ext>
            </a:extLst>
          </p:cNvPr>
          <p:cNvSpPr>
            <a:spLocks noGrp="1"/>
          </p:cNvSpPr>
          <p:nvPr>
            <p:ph type="title"/>
          </p:nvPr>
        </p:nvSpPr>
        <p:spPr/>
        <p:txBody>
          <a:bodyPr>
            <a:normAutofit/>
          </a:bodyPr>
          <a:lstStyle/>
          <a:p>
            <a:r>
              <a:rPr lang="en-GB" sz="6600"/>
              <a:t>পরিবার</a:t>
            </a:r>
            <a:endParaRPr lang="en-US" sz="6600"/>
          </a:p>
        </p:txBody>
      </p:sp>
      <p:sp>
        <p:nvSpPr>
          <p:cNvPr id="3" name="Content Placeholder 2">
            <a:extLst>
              <a:ext uri="{FF2B5EF4-FFF2-40B4-BE49-F238E27FC236}">
                <a16:creationId xmlns:a16="http://schemas.microsoft.com/office/drawing/2014/main" id="{9B894185-9206-3E4A-A49B-3CCCF4EB36A4}"/>
              </a:ext>
            </a:extLst>
          </p:cNvPr>
          <p:cNvSpPr>
            <a:spLocks noGrp="1"/>
          </p:cNvSpPr>
          <p:nvPr>
            <p:ph idx="1"/>
          </p:nvPr>
        </p:nvSpPr>
        <p:spPr/>
        <p:txBody>
          <a:bodyPr>
            <a:normAutofit/>
          </a:bodyPr>
          <a:lstStyle/>
          <a:p>
            <a:pPr marL="0" indent="0">
              <a:buNone/>
            </a:pPr>
            <a:endParaRPr lang="en-GB" sz="6000"/>
          </a:p>
          <a:p>
            <a:r>
              <a:rPr lang="en-GB" sz="6000"/>
              <a:t>পিতৃতান্ত্রিক।</a:t>
            </a:r>
            <a:endParaRPr lang="en-US" sz="6000"/>
          </a:p>
        </p:txBody>
      </p:sp>
      <p:pic>
        <p:nvPicPr>
          <p:cNvPr id="4" name="Picture 4">
            <a:extLst>
              <a:ext uri="{FF2B5EF4-FFF2-40B4-BE49-F238E27FC236}">
                <a16:creationId xmlns:a16="http://schemas.microsoft.com/office/drawing/2014/main" id="{179D2D6D-8B9A-5B4E-B57B-0C79977FCDBC}"/>
              </a:ext>
            </a:extLst>
          </p:cNvPr>
          <p:cNvPicPr>
            <a:picLocks noChangeAspect="1"/>
          </p:cNvPicPr>
          <p:nvPr/>
        </p:nvPicPr>
        <p:blipFill>
          <a:blip r:embed="rId2"/>
          <a:stretch>
            <a:fillRect/>
          </a:stretch>
        </p:blipFill>
        <p:spPr>
          <a:xfrm>
            <a:off x="5248274" y="-266700"/>
            <a:ext cx="7400925" cy="7124700"/>
          </a:xfrm>
          <a:prstGeom prst="rect">
            <a:avLst/>
          </a:prstGeom>
        </p:spPr>
      </p:pic>
    </p:spTree>
    <p:extLst>
      <p:ext uri="{BB962C8B-B14F-4D97-AF65-F5344CB8AC3E}">
        <p14:creationId xmlns:p14="http://schemas.microsoft.com/office/powerpoint/2010/main" val="232835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E5C61-8368-044B-ABF1-D12E22741368}"/>
              </a:ext>
            </a:extLst>
          </p:cNvPr>
          <p:cNvSpPr>
            <a:spLocks noGrp="1"/>
          </p:cNvSpPr>
          <p:nvPr>
            <p:ph type="title"/>
          </p:nvPr>
        </p:nvSpPr>
        <p:spPr/>
        <p:txBody>
          <a:bodyPr>
            <a:normAutofit/>
          </a:bodyPr>
          <a:lstStyle/>
          <a:p>
            <a:r>
              <a:rPr lang="en-GB" sz="7200"/>
              <a:t>বিবাহ</a:t>
            </a:r>
            <a:endParaRPr lang="en-US" sz="7200"/>
          </a:p>
        </p:txBody>
      </p:sp>
      <p:sp>
        <p:nvSpPr>
          <p:cNvPr id="8" name="Content Placeholder 7">
            <a:extLst>
              <a:ext uri="{FF2B5EF4-FFF2-40B4-BE49-F238E27FC236}">
                <a16:creationId xmlns:a16="http://schemas.microsoft.com/office/drawing/2014/main" id="{F34A8CBE-3B31-AF42-834E-74FAABD20221}"/>
              </a:ext>
            </a:extLst>
          </p:cNvPr>
          <p:cNvSpPr>
            <a:spLocks noGrp="1"/>
          </p:cNvSpPr>
          <p:nvPr>
            <p:ph idx="1"/>
          </p:nvPr>
        </p:nvSpPr>
        <p:spPr/>
        <p:txBody>
          <a:bodyPr>
            <a:normAutofit/>
          </a:bodyPr>
          <a:lstStyle/>
          <a:p>
            <a:r>
              <a:rPr lang="en-GB" sz="5400"/>
              <a:t>বহির্গোত্র</a:t>
            </a:r>
            <a:endParaRPr lang="en-US" sz="5400"/>
          </a:p>
        </p:txBody>
      </p:sp>
      <p:pic>
        <p:nvPicPr>
          <p:cNvPr id="10" name="Picture 4">
            <a:extLst>
              <a:ext uri="{FF2B5EF4-FFF2-40B4-BE49-F238E27FC236}">
                <a16:creationId xmlns:a16="http://schemas.microsoft.com/office/drawing/2014/main" id="{2912AD54-F758-644A-89FE-1317DCC032F5}"/>
              </a:ext>
            </a:extLst>
          </p:cNvPr>
          <p:cNvPicPr>
            <a:picLocks noChangeAspect="1"/>
          </p:cNvPicPr>
          <p:nvPr/>
        </p:nvPicPr>
        <p:blipFill>
          <a:blip r:embed="rId2"/>
          <a:stretch>
            <a:fillRect/>
          </a:stretch>
        </p:blipFill>
        <p:spPr>
          <a:xfrm>
            <a:off x="4133852" y="0"/>
            <a:ext cx="8401048" cy="6629400"/>
          </a:xfrm>
          <a:prstGeom prst="rect">
            <a:avLst/>
          </a:prstGeom>
        </p:spPr>
      </p:pic>
    </p:spTree>
    <p:extLst>
      <p:ext uri="{BB962C8B-B14F-4D97-AF65-F5344CB8AC3E}">
        <p14:creationId xmlns:p14="http://schemas.microsoft.com/office/powerpoint/2010/main" val="1159178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D16E4-3A8C-B746-B15B-55E6647372B3}"/>
              </a:ext>
            </a:extLst>
          </p:cNvPr>
          <p:cNvSpPr>
            <a:spLocks noGrp="1"/>
          </p:cNvSpPr>
          <p:nvPr>
            <p:ph type="title"/>
          </p:nvPr>
        </p:nvSpPr>
        <p:spPr/>
        <p:txBody>
          <a:bodyPr>
            <a:normAutofit/>
          </a:bodyPr>
          <a:lstStyle/>
          <a:p>
            <a:r>
              <a:rPr lang="en-GB" sz="5400"/>
              <a:t>পোশাক পরিচ্ছদ</a:t>
            </a:r>
            <a:endParaRPr lang="en-US" sz="5400"/>
          </a:p>
        </p:txBody>
      </p:sp>
      <p:pic>
        <p:nvPicPr>
          <p:cNvPr id="4" name="Picture 4">
            <a:extLst>
              <a:ext uri="{FF2B5EF4-FFF2-40B4-BE49-F238E27FC236}">
                <a16:creationId xmlns:a16="http://schemas.microsoft.com/office/drawing/2014/main" id="{DE34D060-A9CB-D042-807F-58FDCBBCA1F5}"/>
              </a:ext>
            </a:extLst>
          </p:cNvPr>
          <p:cNvPicPr>
            <a:picLocks noGrp="1" noChangeAspect="1"/>
          </p:cNvPicPr>
          <p:nvPr>
            <p:ph idx="1"/>
          </p:nvPr>
        </p:nvPicPr>
        <p:blipFill>
          <a:blip r:embed="rId2"/>
          <a:stretch>
            <a:fillRect/>
          </a:stretch>
        </p:blipFill>
        <p:spPr>
          <a:xfrm>
            <a:off x="0" y="2097088"/>
            <a:ext cx="12573000" cy="7429500"/>
          </a:xfrm>
        </p:spPr>
      </p:pic>
    </p:spTree>
    <p:extLst>
      <p:ext uri="{BB962C8B-B14F-4D97-AF65-F5344CB8AC3E}">
        <p14:creationId xmlns:p14="http://schemas.microsoft.com/office/powerpoint/2010/main" val="3357314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FB078-877B-6049-A22B-8AB8E286550E}"/>
              </a:ext>
            </a:extLst>
          </p:cNvPr>
          <p:cNvSpPr>
            <a:spLocks noGrp="1"/>
          </p:cNvSpPr>
          <p:nvPr>
            <p:ph type="title"/>
          </p:nvPr>
        </p:nvSpPr>
        <p:spPr/>
        <p:txBody>
          <a:bodyPr>
            <a:normAutofit/>
          </a:bodyPr>
          <a:lstStyle/>
          <a:p>
            <a:r>
              <a:rPr lang="en-GB" sz="8000"/>
              <a:t>গহনা</a:t>
            </a:r>
            <a:endParaRPr lang="en-US" sz="8000"/>
          </a:p>
        </p:txBody>
      </p:sp>
      <p:pic>
        <p:nvPicPr>
          <p:cNvPr id="4" name="Picture 4">
            <a:extLst>
              <a:ext uri="{FF2B5EF4-FFF2-40B4-BE49-F238E27FC236}">
                <a16:creationId xmlns:a16="http://schemas.microsoft.com/office/drawing/2014/main" id="{3E62363D-B076-374C-BD1E-501846674D02}"/>
              </a:ext>
            </a:extLst>
          </p:cNvPr>
          <p:cNvPicPr>
            <a:picLocks noGrp="1" noChangeAspect="1"/>
          </p:cNvPicPr>
          <p:nvPr>
            <p:ph idx="1"/>
          </p:nvPr>
        </p:nvPicPr>
        <p:blipFill>
          <a:blip r:embed="rId2"/>
          <a:stretch>
            <a:fillRect/>
          </a:stretch>
        </p:blipFill>
        <p:spPr>
          <a:xfrm>
            <a:off x="3390901" y="0"/>
            <a:ext cx="8807846" cy="6858000"/>
          </a:xfrm>
        </p:spPr>
      </p:pic>
    </p:spTree>
    <p:extLst>
      <p:ext uri="{BB962C8B-B14F-4D97-AF65-F5344CB8AC3E}">
        <p14:creationId xmlns:p14="http://schemas.microsoft.com/office/powerpoint/2010/main" val="34347053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15659-85E1-D14D-8DBB-6E12E87D6244}"/>
              </a:ext>
            </a:extLst>
          </p:cNvPr>
          <p:cNvSpPr>
            <a:spLocks noGrp="1"/>
          </p:cNvSpPr>
          <p:nvPr>
            <p:ph type="title"/>
          </p:nvPr>
        </p:nvSpPr>
        <p:spPr/>
        <p:txBody>
          <a:bodyPr>
            <a:normAutofit/>
          </a:bodyPr>
          <a:lstStyle/>
          <a:p>
            <a:r>
              <a:rPr lang="en-GB" sz="7200"/>
              <a:t>খাদ্য</a:t>
            </a:r>
            <a:endParaRPr lang="en-US" sz="7200"/>
          </a:p>
        </p:txBody>
      </p:sp>
      <p:sp>
        <p:nvSpPr>
          <p:cNvPr id="5" name="Content Placeholder 4">
            <a:extLst>
              <a:ext uri="{FF2B5EF4-FFF2-40B4-BE49-F238E27FC236}">
                <a16:creationId xmlns:a16="http://schemas.microsoft.com/office/drawing/2014/main" id="{122DAF7D-FAC2-2140-B1E2-169D1A3A45C3}"/>
              </a:ext>
            </a:extLst>
          </p:cNvPr>
          <p:cNvSpPr>
            <a:spLocks noGrp="1"/>
          </p:cNvSpPr>
          <p:nvPr>
            <p:ph idx="1"/>
          </p:nvPr>
        </p:nvSpPr>
        <p:spPr/>
        <p:txBody>
          <a:bodyPr>
            <a:normAutofit/>
          </a:bodyPr>
          <a:lstStyle/>
          <a:p>
            <a:r>
              <a:rPr lang="en-GB" sz="4000"/>
              <a:t>ভাত ,আলুসিদ্ধ
হাড়িয়া মদ
লাল পিঁপড়ার ভাজি
বাশের চোঙায় সিদ্ধ খাবার</a:t>
            </a:r>
          </a:p>
          <a:p>
            <a:endParaRPr lang="en-US" sz="5400"/>
          </a:p>
        </p:txBody>
      </p:sp>
      <p:pic>
        <p:nvPicPr>
          <p:cNvPr id="6" name="Picture 6">
            <a:extLst>
              <a:ext uri="{FF2B5EF4-FFF2-40B4-BE49-F238E27FC236}">
                <a16:creationId xmlns:a16="http://schemas.microsoft.com/office/drawing/2014/main" id="{AD18598B-45BC-FD48-81A2-A9B1D0850FCB}"/>
              </a:ext>
            </a:extLst>
          </p:cNvPr>
          <p:cNvPicPr>
            <a:picLocks noChangeAspect="1"/>
          </p:cNvPicPr>
          <p:nvPr/>
        </p:nvPicPr>
        <p:blipFill>
          <a:blip r:embed="rId2"/>
          <a:stretch>
            <a:fillRect/>
          </a:stretch>
        </p:blipFill>
        <p:spPr>
          <a:xfrm>
            <a:off x="6305550" y="0"/>
            <a:ext cx="6096000" cy="6858000"/>
          </a:xfrm>
          <a:prstGeom prst="rect">
            <a:avLst/>
          </a:prstGeom>
        </p:spPr>
      </p:pic>
    </p:spTree>
    <p:extLst>
      <p:ext uri="{BB962C8B-B14F-4D97-AF65-F5344CB8AC3E}">
        <p14:creationId xmlns:p14="http://schemas.microsoft.com/office/powerpoint/2010/main" val="24887045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7D81B-3282-2343-B5F4-DC997304031B}"/>
              </a:ext>
            </a:extLst>
          </p:cNvPr>
          <p:cNvSpPr>
            <a:spLocks noGrp="1"/>
          </p:cNvSpPr>
          <p:nvPr>
            <p:ph type="title"/>
          </p:nvPr>
        </p:nvSpPr>
        <p:spPr/>
        <p:txBody>
          <a:bodyPr>
            <a:normAutofit/>
          </a:bodyPr>
          <a:lstStyle/>
          <a:p>
            <a:r>
              <a:rPr lang="en-GB" sz="8000"/>
              <a:t>বাড়িঘর</a:t>
            </a:r>
            <a:endParaRPr lang="en-US" sz="8000"/>
          </a:p>
        </p:txBody>
      </p:sp>
      <p:pic>
        <p:nvPicPr>
          <p:cNvPr id="4" name="Picture 4">
            <a:extLst>
              <a:ext uri="{FF2B5EF4-FFF2-40B4-BE49-F238E27FC236}">
                <a16:creationId xmlns:a16="http://schemas.microsoft.com/office/drawing/2014/main" id="{B35AA913-088C-6C4F-89A7-C3CF3209CCCE}"/>
              </a:ext>
            </a:extLst>
          </p:cNvPr>
          <p:cNvPicPr>
            <a:picLocks noGrp="1" noChangeAspect="1"/>
          </p:cNvPicPr>
          <p:nvPr>
            <p:ph idx="1"/>
          </p:nvPr>
        </p:nvPicPr>
        <p:blipFill>
          <a:blip r:embed="rId2"/>
          <a:stretch>
            <a:fillRect/>
          </a:stretch>
        </p:blipFill>
        <p:spPr>
          <a:xfrm>
            <a:off x="5241925" y="0"/>
            <a:ext cx="7273925" cy="6991350"/>
          </a:xfrm>
        </p:spPr>
      </p:pic>
    </p:spTree>
    <p:extLst>
      <p:ext uri="{BB962C8B-B14F-4D97-AF65-F5344CB8AC3E}">
        <p14:creationId xmlns:p14="http://schemas.microsoft.com/office/powerpoint/2010/main" val="823499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ADFF3-EA80-E94D-9EBE-46D7567B58F2}"/>
              </a:ext>
            </a:extLst>
          </p:cNvPr>
          <p:cNvSpPr>
            <a:spLocks noGrp="1"/>
          </p:cNvSpPr>
          <p:nvPr>
            <p:ph type="title"/>
          </p:nvPr>
        </p:nvSpPr>
        <p:spPr/>
        <p:txBody>
          <a:bodyPr>
            <a:normAutofit/>
          </a:bodyPr>
          <a:lstStyle/>
          <a:p>
            <a:endParaRPr lang="en-US" sz="8000"/>
          </a:p>
        </p:txBody>
      </p:sp>
      <p:sp>
        <p:nvSpPr>
          <p:cNvPr id="14" name="Content Placeholder 13">
            <a:extLst>
              <a:ext uri="{FF2B5EF4-FFF2-40B4-BE49-F238E27FC236}">
                <a16:creationId xmlns:a16="http://schemas.microsoft.com/office/drawing/2014/main" id="{3A179258-67B8-384B-A3FB-EC134004DB4D}"/>
              </a:ext>
            </a:extLst>
          </p:cNvPr>
          <p:cNvSpPr>
            <a:spLocks noGrp="1"/>
          </p:cNvSpPr>
          <p:nvPr>
            <p:ph idx="1"/>
          </p:nvPr>
        </p:nvSpPr>
        <p:spPr/>
        <p:txBody>
          <a:bodyPr>
            <a:normAutofit/>
          </a:bodyPr>
          <a:lstStyle/>
          <a:p>
            <a:r>
              <a:rPr lang="en-GB" sz="9600">
                <a:solidFill>
                  <a:srgbClr val="C00000"/>
                </a:solidFill>
              </a:rPr>
              <a:t>পরিচিতি</a:t>
            </a:r>
            <a:endParaRPr lang="en-US" sz="9600">
              <a:solidFill>
                <a:srgbClr val="C00000"/>
              </a:solidFill>
            </a:endParaRPr>
          </a:p>
        </p:txBody>
      </p:sp>
      <p:pic>
        <p:nvPicPr>
          <p:cNvPr id="15" name="Picture 15">
            <a:extLst>
              <a:ext uri="{FF2B5EF4-FFF2-40B4-BE49-F238E27FC236}">
                <a16:creationId xmlns:a16="http://schemas.microsoft.com/office/drawing/2014/main" id="{CDF22EBB-E93F-C241-BEDA-9CA2109ABCFB}"/>
              </a:ext>
            </a:extLst>
          </p:cNvPr>
          <p:cNvPicPr>
            <a:picLocks noChangeAspect="1"/>
          </p:cNvPicPr>
          <p:nvPr/>
        </p:nvPicPr>
        <p:blipFill>
          <a:blip r:embed="rId3"/>
          <a:stretch>
            <a:fillRect/>
          </a:stretch>
        </p:blipFill>
        <p:spPr>
          <a:xfrm>
            <a:off x="-297694" y="-1590238"/>
            <a:ext cx="12787388" cy="9420294"/>
          </a:xfrm>
          <a:prstGeom prst="rect">
            <a:avLst/>
          </a:prstGeom>
        </p:spPr>
      </p:pic>
    </p:spTree>
    <p:extLst>
      <p:ext uri="{BB962C8B-B14F-4D97-AF65-F5344CB8AC3E}">
        <p14:creationId xmlns:p14="http://schemas.microsoft.com/office/powerpoint/2010/main" val="30089193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8030F-DA52-1D40-8121-4D80AE4F9B23}"/>
              </a:ext>
            </a:extLst>
          </p:cNvPr>
          <p:cNvSpPr>
            <a:spLocks noGrp="1"/>
          </p:cNvSpPr>
          <p:nvPr>
            <p:ph type="title"/>
          </p:nvPr>
        </p:nvSpPr>
        <p:spPr/>
        <p:txBody>
          <a:bodyPr>
            <a:normAutofit/>
          </a:bodyPr>
          <a:lstStyle/>
          <a:p>
            <a:r>
              <a:rPr lang="en-GB" sz="8800"/>
              <a:t>ধর্ম</a:t>
            </a:r>
            <a:endParaRPr lang="en-US" sz="8800"/>
          </a:p>
        </p:txBody>
      </p:sp>
      <p:pic>
        <p:nvPicPr>
          <p:cNvPr id="4" name="Picture 4">
            <a:extLst>
              <a:ext uri="{FF2B5EF4-FFF2-40B4-BE49-F238E27FC236}">
                <a16:creationId xmlns:a16="http://schemas.microsoft.com/office/drawing/2014/main" id="{37AAD681-F957-924C-BDEA-B9E95391CBC1}"/>
              </a:ext>
            </a:extLst>
          </p:cNvPr>
          <p:cNvPicPr>
            <a:picLocks noGrp="1" noChangeAspect="1"/>
          </p:cNvPicPr>
          <p:nvPr>
            <p:ph idx="1"/>
          </p:nvPr>
        </p:nvPicPr>
        <p:blipFill>
          <a:blip r:embed="rId2"/>
          <a:stretch>
            <a:fillRect/>
          </a:stretch>
        </p:blipFill>
        <p:spPr>
          <a:xfrm>
            <a:off x="3257802" y="0"/>
            <a:ext cx="9124698" cy="6858000"/>
          </a:xfrm>
        </p:spPr>
      </p:pic>
    </p:spTree>
    <p:extLst>
      <p:ext uri="{BB962C8B-B14F-4D97-AF65-F5344CB8AC3E}">
        <p14:creationId xmlns:p14="http://schemas.microsoft.com/office/powerpoint/2010/main" val="22652987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6D507-5D6F-384F-ABF6-A6589E2341E8}"/>
              </a:ext>
            </a:extLst>
          </p:cNvPr>
          <p:cNvSpPr>
            <a:spLocks noGrp="1"/>
          </p:cNvSpPr>
          <p:nvPr>
            <p:ph type="title"/>
          </p:nvPr>
        </p:nvSpPr>
        <p:spPr/>
        <p:txBody>
          <a:bodyPr>
            <a:normAutofit/>
          </a:bodyPr>
          <a:lstStyle/>
          <a:p>
            <a:r>
              <a:rPr lang="en-GB" sz="8000"/>
              <a:t>অন্তোষ্ঠিক্রিয়া</a:t>
            </a:r>
            <a:endParaRPr lang="en-US" sz="8000"/>
          </a:p>
        </p:txBody>
      </p:sp>
      <p:sp>
        <p:nvSpPr>
          <p:cNvPr id="3" name="Content Placeholder 2">
            <a:extLst>
              <a:ext uri="{FF2B5EF4-FFF2-40B4-BE49-F238E27FC236}">
                <a16:creationId xmlns:a16="http://schemas.microsoft.com/office/drawing/2014/main" id="{4AD530E4-19A3-C449-B19B-52CEB533D59A}"/>
              </a:ext>
            </a:extLst>
          </p:cNvPr>
          <p:cNvSpPr>
            <a:spLocks noGrp="1"/>
          </p:cNvSpPr>
          <p:nvPr>
            <p:ph idx="1"/>
          </p:nvPr>
        </p:nvSpPr>
        <p:spPr>
          <a:xfrm>
            <a:off x="1284287" y="1858962"/>
            <a:ext cx="9905999" cy="3541714"/>
          </a:xfrm>
        </p:spPr>
        <p:txBody>
          <a:bodyPr>
            <a:noAutofit/>
          </a:bodyPr>
          <a:lstStyle/>
          <a:p>
            <a:r>
              <a:rPr lang="as-IN" sz="4000" b="0" i="0">
                <a:solidFill>
                  <a:srgbClr val="333333"/>
                </a:solidFill>
                <a:effectLst/>
                <a:latin typeface="Helvetica Neue"/>
              </a:rPr>
              <a:t>সাঁওতাল সমাজে মৃতদেহ আগুনে ভস্মীভূত করার প্রথা প্রচলিত ছিল। গ্রামের কোন সদস্য মারা গেলে গ্রামপ্রধানকে সেখানে উপস্থিত হয়ে মৃতকে যথোচিত মর্যাদায় সৎকারের ব্যবস্থা করতে হয়। পরে সুবিধাজনক কোন এক সময় শ্রাদ্ধ অনুষ্ঠানের রীতিও তাদের সমাজে রয়েছে।  [আহমদ রফিক</a:t>
            </a:r>
            <a:endParaRPr lang="en-US" sz="4000"/>
          </a:p>
        </p:txBody>
      </p:sp>
    </p:spTree>
    <p:extLst>
      <p:ext uri="{BB962C8B-B14F-4D97-AF65-F5344CB8AC3E}">
        <p14:creationId xmlns:p14="http://schemas.microsoft.com/office/powerpoint/2010/main" val="3189761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C5352-76FB-0049-9198-3B22AB127ED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E7ADFAD-090B-9649-A4FF-77F72316AFE5}"/>
              </a:ext>
            </a:extLst>
          </p:cNvPr>
          <p:cNvSpPr>
            <a:spLocks noGrp="1"/>
          </p:cNvSpPr>
          <p:nvPr>
            <p:ph idx="1"/>
          </p:nvPr>
        </p:nvSpPr>
        <p:spPr/>
        <p:txBody>
          <a:bodyPr>
            <a:normAutofit fontScale="92500" lnSpcReduction="20000"/>
          </a:bodyPr>
          <a:lstStyle/>
          <a:p>
            <a:r>
              <a:rPr lang="en-GB" sz="7200"/>
              <a:t>বিষয়ঃ সমাজবিজ্ঞান</a:t>
            </a:r>
          </a:p>
          <a:p>
            <a:r>
              <a:rPr lang="en-GB" sz="7200"/>
              <a:t>শ্রেনীঃদ্বাদশ</a:t>
            </a:r>
          </a:p>
          <a:p>
            <a:r>
              <a:rPr lang="en-GB" sz="7200"/>
              <a:t>অধ্যায়ঃ অষ্টম</a:t>
            </a:r>
            <a:endParaRPr lang="en-US" sz="7200"/>
          </a:p>
        </p:txBody>
      </p:sp>
    </p:spTree>
    <p:extLst>
      <p:ext uri="{BB962C8B-B14F-4D97-AF65-F5344CB8AC3E}">
        <p14:creationId xmlns:p14="http://schemas.microsoft.com/office/powerpoint/2010/main" val="4118940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E61BF-AE9D-B645-9474-6CD7F857B6AE}"/>
              </a:ext>
            </a:extLst>
          </p:cNvPr>
          <p:cNvSpPr>
            <a:spLocks noGrp="1"/>
          </p:cNvSpPr>
          <p:nvPr>
            <p:ph type="title"/>
          </p:nvPr>
        </p:nvSpPr>
        <p:spPr/>
        <p:txBody>
          <a:bodyPr/>
          <a:lstStyle/>
          <a:p>
            <a:endParaRPr lang="en-US"/>
          </a:p>
        </p:txBody>
      </p:sp>
      <p:pic>
        <p:nvPicPr>
          <p:cNvPr id="3" name="Picture 3">
            <a:extLst>
              <a:ext uri="{FF2B5EF4-FFF2-40B4-BE49-F238E27FC236}">
                <a16:creationId xmlns:a16="http://schemas.microsoft.com/office/drawing/2014/main" id="{26220941-6100-2646-A6EC-702D7E76CF49}"/>
              </a:ext>
            </a:extLst>
          </p:cNvPr>
          <p:cNvPicPr>
            <a:picLocks noGrp="1" noChangeAspect="1"/>
          </p:cNvPicPr>
          <p:nvPr>
            <p:ph idx="1"/>
          </p:nvPr>
        </p:nvPicPr>
        <p:blipFill>
          <a:blip r:embed="rId2"/>
          <a:stretch>
            <a:fillRect/>
          </a:stretch>
        </p:blipFill>
        <p:spPr>
          <a:xfrm>
            <a:off x="-361950" y="-419100"/>
            <a:ext cx="12973050" cy="7023357"/>
          </a:xfrm>
        </p:spPr>
      </p:pic>
    </p:spTree>
    <p:extLst>
      <p:ext uri="{BB962C8B-B14F-4D97-AF65-F5344CB8AC3E}">
        <p14:creationId xmlns:p14="http://schemas.microsoft.com/office/powerpoint/2010/main" val="1146919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D1426-5EA3-C046-BB15-ED1228BF46B4}"/>
              </a:ext>
            </a:extLst>
          </p:cNvPr>
          <p:cNvSpPr>
            <a:spLocks noGrp="1"/>
          </p:cNvSpPr>
          <p:nvPr>
            <p:ph type="title"/>
          </p:nvPr>
        </p:nvSpPr>
        <p:spPr/>
        <p:txBody>
          <a:bodyPr/>
          <a:lstStyle/>
          <a:p>
            <a:endParaRPr lang="en-US"/>
          </a:p>
        </p:txBody>
      </p:sp>
      <p:pic>
        <p:nvPicPr>
          <p:cNvPr id="6" name="Picture 6">
            <a:extLst>
              <a:ext uri="{FF2B5EF4-FFF2-40B4-BE49-F238E27FC236}">
                <a16:creationId xmlns:a16="http://schemas.microsoft.com/office/drawing/2014/main" id="{3A3D96BD-BBA3-C54A-A073-DFB68AE9AEBD}"/>
              </a:ext>
            </a:extLst>
          </p:cNvPr>
          <p:cNvPicPr>
            <a:picLocks noGrp="1" noChangeAspect="1"/>
          </p:cNvPicPr>
          <p:nvPr>
            <p:ph idx="1"/>
          </p:nvPr>
        </p:nvPicPr>
        <p:blipFill>
          <a:blip r:embed="rId2"/>
          <a:stretch>
            <a:fillRect/>
          </a:stretch>
        </p:blipFill>
        <p:spPr>
          <a:xfrm>
            <a:off x="-533399" y="-438149"/>
            <a:ext cx="12725400" cy="7777438"/>
          </a:xfrm>
        </p:spPr>
      </p:pic>
    </p:spTree>
    <p:extLst>
      <p:ext uri="{BB962C8B-B14F-4D97-AF65-F5344CB8AC3E}">
        <p14:creationId xmlns:p14="http://schemas.microsoft.com/office/powerpoint/2010/main" val="1873968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8BE0A-FD3B-E341-A1D5-A4014BE7B451}"/>
              </a:ext>
            </a:extLst>
          </p:cNvPr>
          <p:cNvSpPr>
            <a:spLocks noGrp="1"/>
          </p:cNvSpPr>
          <p:nvPr>
            <p:ph type="title"/>
          </p:nvPr>
        </p:nvSpPr>
        <p:spPr/>
        <p:txBody>
          <a:bodyPr>
            <a:normAutofit fontScale="90000"/>
          </a:bodyPr>
          <a:lstStyle/>
          <a:p>
            <a:pPr marL="857250" indent="-857250">
              <a:buFont typeface="Arial" panose="020B0604020202020204" pitchFamily="34" charset="0"/>
              <a:buChar char="•"/>
            </a:pPr>
            <a:r>
              <a:rPr lang="en-GB" sz="7200"/>
              <a:t>কোন ক্ষুদ্র নৃগোষ্ঠী নিয়ে আলোচনা </a:t>
            </a:r>
            <a:r>
              <a:rPr lang="en-GB" sz="8000"/>
              <a:t>করব</a:t>
            </a:r>
            <a:r>
              <a:rPr lang="en-GB"/>
              <a:t>?</a:t>
            </a:r>
            <a:endParaRPr lang="en-US"/>
          </a:p>
        </p:txBody>
      </p:sp>
      <p:sp>
        <p:nvSpPr>
          <p:cNvPr id="3" name="Content Placeholder 2">
            <a:extLst>
              <a:ext uri="{FF2B5EF4-FFF2-40B4-BE49-F238E27FC236}">
                <a16:creationId xmlns:a16="http://schemas.microsoft.com/office/drawing/2014/main" id="{61DB83A6-CB0B-044A-9B92-6F89A13FE5AD}"/>
              </a:ext>
            </a:extLst>
          </p:cNvPr>
          <p:cNvSpPr>
            <a:spLocks noGrp="1"/>
          </p:cNvSpPr>
          <p:nvPr>
            <p:ph idx="1"/>
          </p:nvPr>
        </p:nvSpPr>
        <p:spPr/>
        <p:txBody>
          <a:bodyPr>
            <a:normAutofit/>
          </a:bodyPr>
          <a:lstStyle/>
          <a:p>
            <a:r>
              <a:rPr lang="en-GB" sz="8000"/>
              <a:t>সাঁওতাল নৃগোষ্ঠী</a:t>
            </a:r>
            <a:endParaRPr lang="en-US" sz="8000"/>
          </a:p>
        </p:txBody>
      </p:sp>
    </p:spTree>
    <p:extLst>
      <p:ext uri="{BB962C8B-B14F-4D97-AF65-F5344CB8AC3E}">
        <p14:creationId xmlns:p14="http://schemas.microsoft.com/office/powerpoint/2010/main" val="1223788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AC1D4-0441-7F49-9A47-EC02E9B073D9}"/>
              </a:ext>
            </a:extLst>
          </p:cNvPr>
          <p:cNvSpPr>
            <a:spLocks noGrp="1"/>
          </p:cNvSpPr>
          <p:nvPr>
            <p:ph type="title"/>
          </p:nvPr>
        </p:nvSpPr>
        <p:spPr/>
        <p:txBody>
          <a:bodyPr>
            <a:normAutofit/>
          </a:bodyPr>
          <a:lstStyle/>
          <a:p>
            <a:r>
              <a:rPr lang="en-GB" sz="8000"/>
              <a:t>শিখনফল</a:t>
            </a:r>
            <a:endParaRPr lang="en-US" sz="8000"/>
          </a:p>
        </p:txBody>
      </p:sp>
      <p:sp>
        <p:nvSpPr>
          <p:cNvPr id="3" name="Content Placeholder 2">
            <a:extLst>
              <a:ext uri="{FF2B5EF4-FFF2-40B4-BE49-F238E27FC236}">
                <a16:creationId xmlns:a16="http://schemas.microsoft.com/office/drawing/2014/main" id="{7AC796BE-3E1E-904E-9879-8FB9FF3BADB2}"/>
              </a:ext>
            </a:extLst>
          </p:cNvPr>
          <p:cNvSpPr>
            <a:spLocks noGrp="1"/>
          </p:cNvSpPr>
          <p:nvPr>
            <p:ph idx="1"/>
          </p:nvPr>
        </p:nvSpPr>
        <p:spPr/>
        <p:txBody>
          <a:bodyPr>
            <a:normAutofit fontScale="62500" lnSpcReduction="20000"/>
          </a:bodyPr>
          <a:lstStyle/>
          <a:p>
            <a:r>
              <a:rPr lang="en-GB" sz="8000"/>
              <a:t>এ পাঠ থেকে তোমরা জানতে পারবা
সাঁওতালদের জীবনধারা ও সংস্কৃতি</a:t>
            </a:r>
          </a:p>
          <a:p>
            <a:r>
              <a:rPr lang="en-GB" sz="8000"/>
              <a:t>সাঁওতালদের অর্থনৈতিক অবস্থা</a:t>
            </a:r>
          </a:p>
          <a:p>
            <a:r>
              <a:rPr lang="en-GB" sz="8000"/>
              <a:t>সাঁওতালদের পরিবার ও বিবাহ ব্যবস্থা</a:t>
            </a:r>
            <a:endParaRPr lang="en-US" sz="8000"/>
          </a:p>
        </p:txBody>
      </p:sp>
    </p:spTree>
    <p:extLst>
      <p:ext uri="{BB962C8B-B14F-4D97-AF65-F5344CB8AC3E}">
        <p14:creationId xmlns:p14="http://schemas.microsoft.com/office/powerpoint/2010/main" val="480951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49DB2-5EFB-E248-94D2-5A4AF2C2DACA}"/>
              </a:ext>
            </a:extLst>
          </p:cNvPr>
          <p:cNvSpPr>
            <a:spLocks noGrp="1"/>
          </p:cNvSpPr>
          <p:nvPr>
            <p:ph type="title"/>
          </p:nvPr>
        </p:nvSpPr>
        <p:spPr/>
        <p:txBody>
          <a:bodyPr/>
          <a:lstStyle/>
          <a:p>
            <a:r>
              <a:rPr lang="en-GB" sz="7200"/>
              <a:t>সাঁওতাল</a:t>
            </a:r>
            <a:r>
              <a:rPr lang="en-GB"/>
              <a:t> </a:t>
            </a:r>
            <a:r>
              <a:rPr lang="en-GB" sz="7200"/>
              <a:t>শব্দের</a:t>
            </a:r>
            <a:r>
              <a:rPr lang="en-GB"/>
              <a:t> </a:t>
            </a:r>
            <a:r>
              <a:rPr lang="en-GB" sz="7200"/>
              <a:t>উৎপত্তি</a:t>
            </a:r>
            <a:endParaRPr lang="en-US" sz="7200"/>
          </a:p>
        </p:txBody>
      </p:sp>
      <p:sp>
        <p:nvSpPr>
          <p:cNvPr id="3" name="Content Placeholder 2">
            <a:extLst>
              <a:ext uri="{FF2B5EF4-FFF2-40B4-BE49-F238E27FC236}">
                <a16:creationId xmlns:a16="http://schemas.microsoft.com/office/drawing/2014/main" id="{1C71EAC0-2B9C-6148-93D0-7DFB61E77034}"/>
              </a:ext>
            </a:extLst>
          </p:cNvPr>
          <p:cNvSpPr>
            <a:spLocks noGrp="1"/>
          </p:cNvSpPr>
          <p:nvPr>
            <p:ph idx="1"/>
          </p:nvPr>
        </p:nvSpPr>
        <p:spPr/>
        <p:txBody>
          <a:bodyPr>
            <a:normAutofit fontScale="92500" lnSpcReduction="20000"/>
          </a:bodyPr>
          <a:lstStyle/>
          <a:p>
            <a:r>
              <a:rPr lang="en-GB" sz="6000"/>
              <a:t> সাধারণভাবে মনে করা হয় যে সু৺তার কথাটি থেকে সাঁওতাল শব্দের উদ্ভব। সুতার বাঙ্গালীদের প্রদত্ত খেতাব</a:t>
            </a:r>
            <a:endParaRPr lang="en-US" sz="6000"/>
          </a:p>
        </p:txBody>
      </p:sp>
    </p:spTree>
    <p:extLst>
      <p:ext uri="{BB962C8B-B14F-4D97-AF65-F5344CB8AC3E}">
        <p14:creationId xmlns:p14="http://schemas.microsoft.com/office/powerpoint/2010/main" val="1483908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4BA86-CA6A-EE48-91CB-BCCABD88E2A9}"/>
              </a:ext>
            </a:extLst>
          </p:cNvPr>
          <p:cNvSpPr>
            <a:spLocks noGrp="1"/>
          </p:cNvSpPr>
          <p:nvPr>
            <p:ph type="title"/>
          </p:nvPr>
        </p:nvSpPr>
        <p:spPr/>
        <p:txBody>
          <a:bodyPr>
            <a:normAutofit/>
          </a:bodyPr>
          <a:lstStyle/>
          <a:p>
            <a:r>
              <a:rPr lang="en-GB" sz="7200"/>
              <a:t>আগমন বসতিস্থাপন</a:t>
            </a:r>
            <a:endParaRPr lang="en-US" sz="7200"/>
          </a:p>
        </p:txBody>
      </p:sp>
      <p:sp>
        <p:nvSpPr>
          <p:cNvPr id="3" name="Content Placeholder 2">
            <a:extLst>
              <a:ext uri="{FF2B5EF4-FFF2-40B4-BE49-F238E27FC236}">
                <a16:creationId xmlns:a16="http://schemas.microsoft.com/office/drawing/2014/main" id="{CDB5E72F-4AC3-EF4E-9BDB-041E8FBD6096}"/>
              </a:ext>
            </a:extLst>
          </p:cNvPr>
          <p:cNvSpPr>
            <a:spLocks noGrp="1"/>
          </p:cNvSpPr>
          <p:nvPr>
            <p:ph idx="1"/>
          </p:nvPr>
        </p:nvSpPr>
        <p:spPr/>
        <p:txBody>
          <a:bodyPr>
            <a:normAutofit fontScale="70000" lnSpcReduction="20000"/>
          </a:bodyPr>
          <a:lstStyle/>
          <a:p>
            <a:r>
              <a:rPr lang="en-GB" sz="7200"/>
              <a:t>ভারতের সাঁওতাল পরগনা থেকে বাংলাদেশের উত্তরাঞ্চলে বসবাস যেমন রংপুর জয়পুরহাট দিনাজপুর রাজশাহী অঞ্চলে বসবাস করে।</a:t>
            </a:r>
            <a:endParaRPr lang="en-US" sz="7200"/>
          </a:p>
        </p:txBody>
      </p:sp>
    </p:spTree>
    <p:extLst>
      <p:ext uri="{BB962C8B-B14F-4D97-AF65-F5344CB8AC3E}">
        <p14:creationId xmlns:p14="http://schemas.microsoft.com/office/powerpoint/2010/main" val="30721010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21</Slides>
  <Notes>3</Notes>
  <HiddenSlides>0</HiddenSlide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Circuit</vt:lpstr>
      <vt:lpstr>স্ব</vt:lpstr>
      <vt:lpstr>PowerPoint Presentation</vt:lpstr>
      <vt:lpstr>PowerPoint Presentation</vt:lpstr>
      <vt:lpstr>PowerPoint Presentation</vt:lpstr>
      <vt:lpstr>PowerPoint Presentation</vt:lpstr>
      <vt:lpstr>কোন ক্ষুদ্র নৃগোষ্ঠী নিয়ে আলোচনা করব?</vt:lpstr>
      <vt:lpstr>শিখনফল</vt:lpstr>
      <vt:lpstr>সাঁওতাল শব্দের উৎপত্তি</vt:lpstr>
      <vt:lpstr>আগমন বসতিস্থাপন</vt:lpstr>
      <vt:lpstr>গোত্র‌ও সংগঠন গোত্র ও সংগঠন</vt:lpstr>
      <vt:lpstr>নৃগোষ্ঠীগত পরিচয়</vt:lpstr>
      <vt:lpstr>দৈহিক বৈশিষ্ট্য</vt:lpstr>
      <vt:lpstr>ভাষা</vt:lpstr>
      <vt:lpstr>পরিবার</vt:lpstr>
      <vt:lpstr>বিবাহ</vt:lpstr>
      <vt:lpstr>পোশাক পরিচ্ছদ</vt:lpstr>
      <vt:lpstr>গহনা</vt:lpstr>
      <vt:lpstr>খাদ্য</vt:lpstr>
      <vt:lpstr>বাড়িঘর</vt:lpstr>
      <vt:lpstr>ধর্ম</vt:lpstr>
      <vt:lpstr>অন্তোষ্ঠিক্রিয়া</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স্ব</dc:title>
  <dc:creator>shohidul3462@gmail.com</dc:creator>
  <cp:lastModifiedBy>Unknown User</cp:lastModifiedBy>
  <cp:revision>11</cp:revision>
  <dcterms:created xsi:type="dcterms:W3CDTF">2021-01-28T02:53:14Z</dcterms:created>
  <dcterms:modified xsi:type="dcterms:W3CDTF">2021-01-31T12:53:13Z</dcterms:modified>
</cp:coreProperties>
</file>