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28" r:id="rId2"/>
    <p:sldId id="329" r:id="rId3"/>
    <p:sldId id="330" r:id="rId4"/>
    <p:sldId id="332" r:id="rId5"/>
    <p:sldId id="336" r:id="rId6"/>
    <p:sldId id="338" r:id="rId7"/>
    <p:sldId id="339" r:id="rId8"/>
    <p:sldId id="340" r:id="rId9"/>
    <p:sldId id="341" r:id="rId10"/>
    <p:sldId id="342" r:id="rId11"/>
    <p:sldId id="343" r:id="rId12"/>
    <p:sldId id="334" r:id="rId13"/>
    <p:sldId id="335" r:id="rId14"/>
    <p:sldId id="344" r:id="rId15"/>
    <p:sldId id="345" r:id="rId16"/>
    <p:sldId id="346" r:id="rId17"/>
    <p:sldId id="347" r:id="rId18"/>
    <p:sldId id="349" r:id="rId19"/>
  </p:sldIdLst>
  <p:sldSz cx="101504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594" autoAdjust="0"/>
  </p:normalViewPr>
  <p:slideViewPr>
    <p:cSldViewPr>
      <p:cViewPr>
        <p:scale>
          <a:sx n="70" d="100"/>
          <a:sy n="70" d="100"/>
        </p:scale>
        <p:origin x="-1164" y="-84"/>
      </p:cViewPr>
      <p:guideLst>
        <p:guide orient="horz" pos="2160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image" Target="../media/image18.png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image" Target="../media/image18.png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50B66-71FD-40E5-993E-34876306FBD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92453A-4F58-49BE-9989-3FE67B11C84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158ED07-5094-454F-BDEA-4B140229B5CD}" type="parTrans" cxnId="{31C9D424-BFCA-412B-B061-34AF6116DD18}">
      <dgm:prSet/>
      <dgm:spPr/>
      <dgm:t>
        <a:bodyPr/>
        <a:lstStyle/>
        <a:p>
          <a:endParaRPr lang="en-US"/>
        </a:p>
      </dgm:t>
    </dgm:pt>
    <dgm:pt modelId="{567472D5-F16A-4EEB-958D-78DD0F76AAE1}" type="sibTrans" cxnId="{31C9D424-BFCA-412B-B061-34AF6116DD18}">
      <dgm:prSet/>
      <dgm:spPr/>
      <dgm:t>
        <a:bodyPr/>
        <a:lstStyle/>
        <a:p>
          <a:endParaRPr lang="en-US"/>
        </a:p>
      </dgm:t>
    </dgm:pt>
    <dgm:pt modelId="{93AE5E5D-0EF4-413F-8BB9-DDF290E0BD42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944C1B2-71D4-4A76-8643-2BF8881490DC}" type="parTrans" cxnId="{28393171-DEFB-41BE-86FE-906746067F3A}">
      <dgm:prSet/>
      <dgm:spPr/>
      <dgm:t>
        <a:bodyPr/>
        <a:lstStyle/>
        <a:p>
          <a:endParaRPr lang="en-US"/>
        </a:p>
      </dgm:t>
    </dgm:pt>
    <dgm:pt modelId="{D04D351D-AAFF-4C4D-B5E3-3941A74EB47F}" type="sibTrans" cxnId="{28393171-DEFB-41BE-86FE-906746067F3A}">
      <dgm:prSet/>
      <dgm:spPr/>
      <dgm:t>
        <a:bodyPr/>
        <a:lstStyle/>
        <a:p>
          <a:endParaRPr lang="en-US"/>
        </a:p>
      </dgm:t>
    </dgm:pt>
    <dgm:pt modelId="{53F814A2-6C93-4B3A-8D10-CC284D7455D1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2BDDF07-B6B9-42AD-A2F7-FAE1D13FDFF5}" type="parTrans" cxnId="{0B4A57A5-4EDF-46AB-9ABE-D2F44DF7BC21}">
      <dgm:prSet/>
      <dgm:spPr/>
      <dgm:t>
        <a:bodyPr/>
        <a:lstStyle/>
        <a:p>
          <a:endParaRPr lang="en-US"/>
        </a:p>
      </dgm:t>
    </dgm:pt>
    <dgm:pt modelId="{427E50BF-B139-471A-A8F4-30E499EB695F}" type="sibTrans" cxnId="{0B4A57A5-4EDF-46AB-9ABE-D2F44DF7BC21}">
      <dgm:prSet/>
      <dgm:spPr/>
      <dgm:t>
        <a:bodyPr/>
        <a:lstStyle/>
        <a:p>
          <a:endParaRPr lang="en-US"/>
        </a:p>
      </dgm:t>
    </dgm:pt>
    <dgm:pt modelId="{CBD9AE37-8ED1-4FBD-BC65-9DD95036D8C9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b="1" dirty="0"/>
        </a:p>
      </dgm:t>
    </dgm:pt>
    <dgm:pt modelId="{17986C37-C111-421D-A107-52F11C6E9B2F}" type="parTrans" cxnId="{862CC480-3525-44F8-A224-8D393E93495B}">
      <dgm:prSet/>
      <dgm:spPr/>
      <dgm:t>
        <a:bodyPr/>
        <a:lstStyle/>
        <a:p>
          <a:endParaRPr lang="en-US"/>
        </a:p>
      </dgm:t>
    </dgm:pt>
    <dgm:pt modelId="{ADFDEFFF-88F0-4D2D-AA74-E76B97524272}" type="sibTrans" cxnId="{862CC480-3525-44F8-A224-8D393E93495B}">
      <dgm:prSet/>
      <dgm:spPr/>
      <dgm:t>
        <a:bodyPr/>
        <a:lstStyle/>
        <a:p>
          <a:endParaRPr lang="en-US"/>
        </a:p>
      </dgm:t>
    </dgm:pt>
    <dgm:pt modelId="{36F9F6B0-CEFF-4F60-87C1-9E03D9D07AAC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E88575A-B2BA-4B2F-B577-9FC24E3A6C69}" type="parTrans" cxnId="{52CB58F0-3967-4B33-BE32-37E3A6ADD667}">
      <dgm:prSet/>
      <dgm:spPr/>
      <dgm:t>
        <a:bodyPr/>
        <a:lstStyle/>
        <a:p>
          <a:endParaRPr lang="en-US"/>
        </a:p>
      </dgm:t>
    </dgm:pt>
    <dgm:pt modelId="{F3A30F96-FCDA-419B-B309-E1B25A5F3BF7}" type="sibTrans" cxnId="{52CB58F0-3967-4B33-BE32-37E3A6ADD667}">
      <dgm:prSet/>
      <dgm:spPr/>
      <dgm:t>
        <a:bodyPr/>
        <a:lstStyle/>
        <a:p>
          <a:endParaRPr lang="en-US"/>
        </a:p>
      </dgm:t>
    </dgm:pt>
    <dgm:pt modelId="{C3513D00-F82D-4686-8C51-4F2D2BE357A0}" type="pres">
      <dgm:prSet presAssocID="{BA950B66-71FD-40E5-993E-34876306FB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640041-1C31-488E-BEE5-8E7D6F7B89C2}" type="pres">
      <dgm:prSet presAssocID="{8D92453A-4F58-49BE-9989-3FE67B11C841}" presName="centerShape" presStyleLbl="node0" presStyleIdx="0" presStyleCnt="1" custScaleX="229622" custScaleY="114550" custLinFactNeighborX="911" custLinFactNeighborY="-1721"/>
      <dgm:spPr/>
    </dgm:pt>
    <dgm:pt modelId="{470BEB57-AB4D-4ECF-B2E4-699AE4F78E28}" type="pres">
      <dgm:prSet presAssocID="{8944C1B2-71D4-4A76-8643-2BF8881490DC}" presName="Name9" presStyleLbl="parChTrans1D2" presStyleIdx="0" presStyleCnt="4"/>
      <dgm:spPr/>
    </dgm:pt>
    <dgm:pt modelId="{F47243DB-8C49-49F5-A6C5-584A79A68CD8}" type="pres">
      <dgm:prSet presAssocID="{8944C1B2-71D4-4A76-8643-2BF8881490DC}" presName="connTx" presStyleLbl="parChTrans1D2" presStyleIdx="0" presStyleCnt="4"/>
      <dgm:spPr/>
    </dgm:pt>
    <dgm:pt modelId="{71B1F31E-2978-43AF-B834-466DEB8A5CF2}" type="pres">
      <dgm:prSet presAssocID="{93AE5E5D-0EF4-413F-8BB9-DDF290E0BD42}" presName="node" presStyleLbl="node1" presStyleIdx="0" presStyleCnt="4" custScaleX="220132" custScaleY="126530" custRadScaleRad="96058" custRadScaleInc="1887">
        <dgm:presLayoutVars>
          <dgm:bulletEnabled val="1"/>
        </dgm:presLayoutVars>
      </dgm:prSet>
      <dgm:spPr>
        <a:prstGeom prst="rect">
          <a:avLst/>
        </a:prstGeom>
      </dgm:spPr>
    </dgm:pt>
    <dgm:pt modelId="{45994701-10C6-4DB4-9E3F-D547C6813BB6}" type="pres">
      <dgm:prSet presAssocID="{C2BDDF07-B6B9-42AD-A2F7-FAE1D13FDFF5}" presName="Name9" presStyleLbl="parChTrans1D2" presStyleIdx="1" presStyleCnt="4"/>
      <dgm:spPr/>
    </dgm:pt>
    <dgm:pt modelId="{0333C077-53F3-49C2-9A4C-807A465996D8}" type="pres">
      <dgm:prSet presAssocID="{C2BDDF07-B6B9-42AD-A2F7-FAE1D13FDFF5}" presName="connTx" presStyleLbl="parChTrans1D2" presStyleIdx="1" presStyleCnt="4"/>
      <dgm:spPr/>
    </dgm:pt>
    <dgm:pt modelId="{CC026376-9109-4CEA-A1F1-83E1AE4017F2}" type="pres">
      <dgm:prSet presAssocID="{53F814A2-6C93-4B3A-8D10-CC284D7455D1}" presName="node" presStyleLbl="node1" presStyleIdx="1" presStyleCnt="4" custScaleX="197338" custScaleY="167276" custRadScaleRad="177030" custRadScaleInc="-4977">
        <dgm:presLayoutVars>
          <dgm:bulletEnabled val="1"/>
        </dgm:presLayoutVars>
      </dgm:prSet>
      <dgm:spPr>
        <a:prstGeom prst="rect">
          <a:avLst/>
        </a:prstGeom>
      </dgm:spPr>
    </dgm:pt>
    <dgm:pt modelId="{37F986D9-D999-422D-9962-FD1CD87134F3}" type="pres">
      <dgm:prSet presAssocID="{17986C37-C111-421D-A107-52F11C6E9B2F}" presName="Name9" presStyleLbl="parChTrans1D2" presStyleIdx="2" presStyleCnt="4"/>
      <dgm:spPr/>
    </dgm:pt>
    <dgm:pt modelId="{7F155C5D-AE3B-471D-BC9F-D3DD79A72944}" type="pres">
      <dgm:prSet presAssocID="{17986C37-C111-421D-A107-52F11C6E9B2F}" presName="connTx" presStyleLbl="parChTrans1D2" presStyleIdx="2" presStyleCnt="4"/>
      <dgm:spPr/>
    </dgm:pt>
    <dgm:pt modelId="{74235523-4F9D-41D6-9BB3-E47E844E8869}" type="pres">
      <dgm:prSet presAssocID="{CBD9AE37-8ED1-4FBD-BC65-9DD95036D8C9}" presName="node" presStyleLbl="node1" presStyleIdx="2" presStyleCnt="4" custScaleX="217238" custScaleY="145239" custRadScaleRad="95920" custRadScaleInc="-5254">
        <dgm:presLayoutVars>
          <dgm:bulletEnabled val="1"/>
        </dgm:presLayoutVars>
      </dgm:prSet>
      <dgm:spPr>
        <a:prstGeom prst="rect">
          <a:avLst/>
        </a:prstGeom>
      </dgm:spPr>
    </dgm:pt>
    <dgm:pt modelId="{C55DAE02-58FF-4A72-8FFE-2BC93768E886}" type="pres">
      <dgm:prSet presAssocID="{2E88575A-B2BA-4B2F-B577-9FC24E3A6C69}" presName="Name9" presStyleLbl="parChTrans1D2" presStyleIdx="3" presStyleCnt="4"/>
      <dgm:spPr/>
    </dgm:pt>
    <dgm:pt modelId="{F40A8DD9-E4B5-4D2B-BA8D-180010F1B1DA}" type="pres">
      <dgm:prSet presAssocID="{2E88575A-B2BA-4B2F-B577-9FC24E3A6C69}" presName="connTx" presStyleLbl="parChTrans1D2" presStyleIdx="3" presStyleCnt="4"/>
      <dgm:spPr/>
    </dgm:pt>
    <dgm:pt modelId="{634D71D7-647B-49FA-A9CF-697FE31FE454}" type="pres">
      <dgm:prSet presAssocID="{36F9F6B0-CEFF-4F60-87C1-9E03D9D07AAC}" presName="node" presStyleLbl="node1" presStyleIdx="3" presStyleCnt="4" custScaleX="212614" custScaleY="161321" custRadScaleRad="168092" custRadScaleInc="280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78889F02-592A-454E-A577-293448290245}" type="presOf" srcId="{C2BDDF07-B6B9-42AD-A2F7-FAE1D13FDFF5}" destId="{45994701-10C6-4DB4-9E3F-D547C6813BB6}" srcOrd="0" destOrd="0" presId="urn:microsoft.com/office/officeart/2005/8/layout/radial1"/>
    <dgm:cxn modelId="{A972A203-FA92-4B00-A8C6-86FF51BF69F9}" type="presOf" srcId="{8944C1B2-71D4-4A76-8643-2BF8881490DC}" destId="{F47243DB-8C49-49F5-A6C5-584A79A68CD8}" srcOrd="1" destOrd="0" presId="urn:microsoft.com/office/officeart/2005/8/layout/radial1"/>
    <dgm:cxn modelId="{6D661305-E278-470E-AF63-15751B7AE15A}" type="presOf" srcId="{2E88575A-B2BA-4B2F-B577-9FC24E3A6C69}" destId="{F40A8DD9-E4B5-4D2B-BA8D-180010F1B1DA}" srcOrd="1" destOrd="0" presId="urn:microsoft.com/office/officeart/2005/8/layout/radial1"/>
    <dgm:cxn modelId="{31C9D424-BFCA-412B-B061-34AF6116DD18}" srcId="{BA950B66-71FD-40E5-993E-34876306FBD8}" destId="{8D92453A-4F58-49BE-9989-3FE67B11C841}" srcOrd="0" destOrd="0" parTransId="{F158ED07-5094-454F-BDEA-4B140229B5CD}" sibTransId="{567472D5-F16A-4EEB-958D-78DD0F76AAE1}"/>
    <dgm:cxn modelId="{9EC2A862-85FA-459E-AE20-F73A327A2469}" type="presOf" srcId="{93AE5E5D-0EF4-413F-8BB9-DDF290E0BD42}" destId="{71B1F31E-2978-43AF-B834-466DEB8A5CF2}" srcOrd="0" destOrd="0" presId="urn:microsoft.com/office/officeart/2005/8/layout/radial1"/>
    <dgm:cxn modelId="{6F54CA65-6B86-4AF2-BC95-4251A9E679B3}" type="presOf" srcId="{53F814A2-6C93-4B3A-8D10-CC284D7455D1}" destId="{CC026376-9109-4CEA-A1F1-83E1AE4017F2}" srcOrd="0" destOrd="0" presId="urn:microsoft.com/office/officeart/2005/8/layout/radial1"/>
    <dgm:cxn modelId="{28393171-DEFB-41BE-86FE-906746067F3A}" srcId="{8D92453A-4F58-49BE-9989-3FE67B11C841}" destId="{93AE5E5D-0EF4-413F-8BB9-DDF290E0BD42}" srcOrd="0" destOrd="0" parTransId="{8944C1B2-71D4-4A76-8643-2BF8881490DC}" sibTransId="{D04D351D-AAFF-4C4D-B5E3-3941A74EB47F}"/>
    <dgm:cxn modelId="{DE483274-24BD-49B8-AC9B-E2672E50F728}" type="presOf" srcId="{2E88575A-B2BA-4B2F-B577-9FC24E3A6C69}" destId="{C55DAE02-58FF-4A72-8FFE-2BC93768E886}" srcOrd="0" destOrd="0" presId="urn:microsoft.com/office/officeart/2005/8/layout/radial1"/>
    <dgm:cxn modelId="{34A83B80-1F6D-4A00-8F25-6330328AB68A}" type="presOf" srcId="{8944C1B2-71D4-4A76-8643-2BF8881490DC}" destId="{470BEB57-AB4D-4ECF-B2E4-699AE4F78E28}" srcOrd="0" destOrd="0" presId="urn:microsoft.com/office/officeart/2005/8/layout/radial1"/>
    <dgm:cxn modelId="{862CC480-3525-44F8-A224-8D393E93495B}" srcId="{8D92453A-4F58-49BE-9989-3FE67B11C841}" destId="{CBD9AE37-8ED1-4FBD-BC65-9DD95036D8C9}" srcOrd="2" destOrd="0" parTransId="{17986C37-C111-421D-A107-52F11C6E9B2F}" sibTransId="{ADFDEFFF-88F0-4D2D-AA74-E76B97524272}"/>
    <dgm:cxn modelId="{08AC8691-9D6C-4E92-8609-9D189E88F736}" type="presOf" srcId="{8D92453A-4F58-49BE-9989-3FE67B11C841}" destId="{6E640041-1C31-488E-BEE5-8E7D6F7B89C2}" srcOrd="0" destOrd="0" presId="urn:microsoft.com/office/officeart/2005/8/layout/radial1"/>
    <dgm:cxn modelId="{E5C0109E-6BA0-4408-828E-B1E8BDA348F4}" type="presOf" srcId="{17986C37-C111-421D-A107-52F11C6E9B2F}" destId="{7F155C5D-AE3B-471D-BC9F-D3DD79A72944}" srcOrd="1" destOrd="0" presId="urn:microsoft.com/office/officeart/2005/8/layout/radial1"/>
    <dgm:cxn modelId="{0B4A57A5-4EDF-46AB-9ABE-D2F44DF7BC21}" srcId="{8D92453A-4F58-49BE-9989-3FE67B11C841}" destId="{53F814A2-6C93-4B3A-8D10-CC284D7455D1}" srcOrd="1" destOrd="0" parTransId="{C2BDDF07-B6B9-42AD-A2F7-FAE1D13FDFF5}" sibTransId="{427E50BF-B139-471A-A8F4-30E499EB695F}"/>
    <dgm:cxn modelId="{270A44B8-43A0-4D32-9160-BBEB5CA24449}" type="presOf" srcId="{CBD9AE37-8ED1-4FBD-BC65-9DD95036D8C9}" destId="{74235523-4F9D-41D6-9BB3-E47E844E8869}" srcOrd="0" destOrd="0" presId="urn:microsoft.com/office/officeart/2005/8/layout/radial1"/>
    <dgm:cxn modelId="{E6EACFCA-49B0-4819-9B53-C6AF9F04FC46}" type="presOf" srcId="{17986C37-C111-421D-A107-52F11C6E9B2F}" destId="{37F986D9-D999-422D-9962-FD1CD87134F3}" srcOrd="0" destOrd="0" presId="urn:microsoft.com/office/officeart/2005/8/layout/radial1"/>
    <dgm:cxn modelId="{CD6A14CE-DBBB-4982-99FF-9D206C73F7D1}" type="presOf" srcId="{BA950B66-71FD-40E5-993E-34876306FBD8}" destId="{C3513D00-F82D-4686-8C51-4F2D2BE357A0}" srcOrd="0" destOrd="0" presId="urn:microsoft.com/office/officeart/2005/8/layout/radial1"/>
    <dgm:cxn modelId="{9EAB0BD4-A2FD-4698-9BA3-8C38DE9BE13E}" type="presOf" srcId="{36F9F6B0-CEFF-4F60-87C1-9E03D9D07AAC}" destId="{634D71D7-647B-49FA-A9CF-697FE31FE454}" srcOrd="0" destOrd="0" presId="urn:microsoft.com/office/officeart/2005/8/layout/radial1"/>
    <dgm:cxn modelId="{52CB58F0-3967-4B33-BE32-37E3A6ADD667}" srcId="{8D92453A-4F58-49BE-9989-3FE67B11C841}" destId="{36F9F6B0-CEFF-4F60-87C1-9E03D9D07AAC}" srcOrd="3" destOrd="0" parTransId="{2E88575A-B2BA-4B2F-B577-9FC24E3A6C69}" sibTransId="{F3A30F96-FCDA-419B-B309-E1B25A5F3BF7}"/>
    <dgm:cxn modelId="{907D29F1-330B-43E8-AFF9-CD521848AD77}" type="presOf" srcId="{C2BDDF07-B6B9-42AD-A2F7-FAE1D13FDFF5}" destId="{0333C077-53F3-49C2-9A4C-807A465996D8}" srcOrd="1" destOrd="0" presId="urn:microsoft.com/office/officeart/2005/8/layout/radial1"/>
    <dgm:cxn modelId="{16A42678-03D1-4200-B57C-52E7A0912522}" type="presParOf" srcId="{C3513D00-F82D-4686-8C51-4F2D2BE357A0}" destId="{6E640041-1C31-488E-BEE5-8E7D6F7B89C2}" srcOrd="0" destOrd="0" presId="urn:microsoft.com/office/officeart/2005/8/layout/radial1"/>
    <dgm:cxn modelId="{36CC8059-E8E5-43A5-B9E0-B394FC0A6BB7}" type="presParOf" srcId="{C3513D00-F82D-4686-8C51-4F2D2BE357A0}" destId="{470BEB57-AB4D-4ECF-B2E4-699AE4F78E28}" srcOrd="1" destOrd="0" presId="urn:microsoft.com/office/officeart/2005/8/layout/radial1"/>
    <dgm:cxn modelId="{8351C533-66DE-48DA-A39D-E8C6ECA21B84}" type="presParOf" srcId="{470BEB57-AB4D-4ECF-B2E4-699AE4F78E28}" destId="{F47243DB-8C49-49F5-A6C5-584A79A68CD8}" srcOrd="0" destOrd="0" presId="urn:microsoft.com/office/officeart/2005/8/layout/radial1"/>
    <dgm:cxn modelId="{FBBADB36-AEEE-4B59-A569-847288CF9EA4}" type="presParOf" srcId="{C3513D00-F82D-4686-8C51-4F2D2BE357A0}" destId="{71B1F31E-2978-43AF-B834-466DEB8A5CF2}" srcOrd="2" destOrd="0" presId="urn:microsoft.com/office/officeart/2005/8/layout/radial1"/>
    <dgm:cxn modelId="{40D8B631-A179-412B-9C54-5F8FB7F1E3BE}" type="presParOf" srcId="{C3513D00-F82D-4686-8C51-4F2D2BE357A0}" destId="{45994701-10C6-4DB4-9E3F-D547C6813BB6}" srcOrd="3" destOrd="0" presId="urn:microsoft.com/office/officeart/2005/8/layout/radial1"/>
    <dgm:cxn modelId="{019FAB94-8B82-41CE-8690-E4671D8C1CE7}" type="presParOf" srcId="{45994701-10C6-4DB4-9E3F-D547C6813BB6}" destId="{0333C077-53F3-49C2-9A4C-807A465996D8}" srcOrd="0" destOrd="0" presId="urn:microsoft.com/office/officeart/2005/8/layout/radial1"/>
    <dgm:cxn modelId="{ED7B156D-8916-4C05-B554-14BAFE77ADD4}" type="presParOf" srcId="{C3513D00-F82D-4686-8C51-4F2D2BE357A0}" destId="{CC026376-9109-4CEA-A1F1-83E1AE4017F2}" srcOrd="4" destOrd="0" presId="urn:microsoft.com/office/officeart/2005/8/layout/radial1"/>
    <dgm:cxn modelId="{EC3A5F82-2019-4EBC-9D25-3661660AFA5B}" type="presParOf" srcId="{C3513D00-F82D-4686-8C51-4F2D2BE357A0}" destId="{37F986D9-D999-422D-9962-FD1CD87134F3}" srcOrd="5" destOrd="0" presId="urn:microsoft.com/office/officeart/2005/8/layout/radial1"/>
    <dgm:cxn modelId="{67C10152-E9BB-4EB4-9524-39A64BDF755C}" type="presParOf" srcId="{37F986D9-D999-422D-9962-FD1CD87134F3}" destId="{7F155C5D-AE3B-471D-BC9F-D3DD79A72944}" srcOrd="0" destOrd="0" presId="urn:microsoft.com/office/officeart/2005/8/layout/radial1"/>
    <dgm:cxn modelId="{B4F3D7C1-8411-4A47-BC55-22BC8017F895}" type="presParOf" srcId="{C3513D00-F82D-4686-8C51-4F2D2BE357A0}" destId="{74235523-4F9D-41D6-9BB3-E47E844E8869}" srcOrd="6" destOrd="0" presId="urn:microsoft.com/office/officeart/2005/8/layout/radial1"/>
    <dgm:cxn modelId="{02453634-8CCD-43CA-BBC7-1E9A5581AE0D}" type="presParOf" srcId="{C3513D00-F82D-4686-8C51-4F2D2BE357A0}" destId="{C55DAE02-58FF-4A72-8FFE-2BC93768E886}" srcOrd="7" destOrd="0" presId="urn:microsoft.com/office/officeart/2005/8/layout/radial1"/>
    <dgm:cxn modelId="{4F4CE707-461D-448D-9254-3E81736D690B}" type="presParOf" srcId="{C55DAE02-58FF-4A72-8FFE-2BC93768E886}" destId="{F40A8DD9-E4B5-4D2B-BA8D-180010F1B1DA}" srcOrd="0" destOrd="0" presId="urn:microsoft.com/office/officeart/2005/8/layout/radial1"/>
    <dgm:cxn modelId="{8053CD9B-DA2E-4D2B-97DA-E9CDCBFC150D}" type="presParOf" srcId="{C3513D00-F82D-4686-8C51-4F2D2BE357A0}" destId="{634D71D7-647B-49FA-A9CF-697FE31FE45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40041-1C31-488E-BEE5-8E7D6F7B89C2}">
      <dsp:nvSpPr>
        <dsp:cNvPr id="0" name=""/>
        <dsp:cNvSpPr/>
      </dsp:nvSpPr>
      <dsp:spPr>
        <a:xfrm>
          <a:off x="3330971" y="1828801"/>
          <a:ext cx="3687354" cy="18394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3870971" y="2098187"/>
        <a:ext cx="2607354" cy="1300714"/>
      </dsp:txXfrm>
    </dsp:sp>
    <dsp:sp modelId="{470BEB57-AB4D-4ECF-B2E4-699AE4F78E28}">
      <dsp:nvSpPr>
        <dsp:cNvPr id="0" name=""/>
        <dsp:cNvSpPr/>
      </dsp:nvSpPr>
      <dsp:spPr>
        <a:xfrm rot="16185209">
          <a:off x="5170684" y="1814557"/>
          <a:ext cx="15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15" y="14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70691" y="1828794"/>
        <a:ext cx="1" cy="1"/>
      </dsp:txXfrm>
    </dsp:sp>
    <dsp:sp modelId="{71B1F31E-2978-43AF-B834-466DEB8A5CF2}">
      <dsp:nvSpPr>
        <dsp:cNvPr id="0" name=""/>
        <dsp:cNvSpPr/>
      </dsp:nvSpPr>
      <dsp:spPr>
        <a:xfrm>
          <a:off x="3398840" y="-203073"/>
          <a:ext cx="3534960" cy="203186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3398840" y="-203073"/>
        <a:ext cx="3534960" cy="2031865"/>
      </dsp:txXfrm>
    </dsp:sp>
    <dsp:sp modelId="{45994701-10C6-4DB4-9E3F-D547C6813BB6}">
      <dsp:nvSpPr>
        <dsp:cNvPr id="0" name=""/>
        <dsp:cNvSpPr/>
      </dsp:nvSpPr>
      <dsp:spPr>
        <a:xfrm rot="10726356">
          <a:off x="6982050" y="2695211"/>
          <a:ext cx="34581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34581" y="14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6998476" y="2708585"/>
        <a:ext cx="1729" cy="1729"/>
      </dsp:txXfrm>
    </dsp:sp>
    <dsp:sp modelId="{CC026376-9109-4CEA-A1F1-83E1AE4017F2}">
      <dsp:nvSpPr>
        <dsp:cNvPr id="0" name=""/>
        <dsp:cNvSpPr/>
      </dsp:nvSpPr>
      <dsp:spPr>
        <a:xfrm>
          <a:off x="6981548" y="1332793"/>
          <a:ext cx="3168926" cy="268617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6981548" y="1332793"/>
        <a:ext cx="3168926" cy="2686179"/>
      </dsp:txXfrm>
    </dsp:sp>
    <dsp:sp modelId="{37F986D9-D999-422D-9962-FD1CD87134F3}">
      <dsp:nvSpPr>
        <dsp:cNvPr id="0" name=""/>
        <dsp:cNvSpPr/>
      </dsp:nvSpPr>
      <dsp:spPr>
        <a:xfrm rot="16126084">
          <a:off x="5189055" y="3648740"/>
          <a:ext cx="10515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10515" y="14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94050" y="3662715"/>
        <a:ext cx="525" cy="525"/>
      </dsp:txXfrm>
    </dsp:sp>
    <dsp:sp modelId="{74235523-4F9D-41D6-9BB3-E47E844E8869}">
      <dsp:nvSpPr>
        <dsp:cNvPr id="0" name=""/>
        <dsp:cNvSpPr/>
      </dsp:nvSpPr>
      <dsp:spPr>
        <a:xfrm>
          <a:off x="3475031" y="3657601"/>
          <a:ext cx="3488487" cy="2332301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b="1" kern="1200" dirty="0"/>
        </a:p>
      </dsp:txBody>
      <dsp:txXfrm>
        <a:off x="3475031" y="3657601"/>
        <a:ext cx="3488487" cy="2332301"/>
      </dsp:txXfrm>
    </dsp:sp>
    <dsp:sp modelId="{C55DAE02-58FF-4A72-8FFE-2BC93768E886}">
      <dsp:nvSpPr>
        <dsp:cNvPr id="0" name=""/>
        <dsp:cNvSpPr/>
      </dsp:nvSpPr>
      <dsp:spPr>
        <a:xfrm rot="5433">
          <a:off x="3330980" y="2731458"/>
          <a:ext cx="83249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83249" y="14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70524" y="2743615"/>
        <a:ext cx="4162" cy="4162"/>
      </dsp:txXfrm>
    </dsp:sp>
    <dsp:sp modelId="{634D71D7-647B-49FA-A9CF-697FE31FE454}">
      <dsp:nvSpPr>
        <dsp:cNvPr id="0" name=""/>
        <dsp:cNvSpPr/>
      </dsp:nvSpPr>
      <dsp:spPr>
        <a:xfrm>
          <a:off x="0" y="1447788"/>
          <a:ext cx="3414233" cy="2590552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0" y="1447788"/>
        <a:ext cx="3414233" cy="2590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108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8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C559F-81AD-4245-87B4-725131F67E2B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04878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685800"/>
            <a:ext cx="5073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8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8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8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A766-85EE-414F-9C0B-DF703526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6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60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 can greet it orally.</a:t>
            </a:r>
          </a:p>
        </p:txBody>
      </p:sp>
      <p:sp>
        <p:nvSpPr>
          <p:cNvPr id="10486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6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first teacher will show</a:t>
            </a:r>
            <a:r>
              <a:rPr lang="en-US" baseline="0" dirty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486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6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teacher will read the text, explain the text then </a:t>
            </a:r>
            <a:r>
              <a:rPr lang="en-US" dirty="0" err="1"/>
              <a:t>ss</a:t>
            </a:r>
            <a:r>
              <a:rPr lang="en-US" dirty="0"/>
              <a:t> will read the text loudly/silently later</a:t>
            </a:r>
            <a:r>
              <a:rPr lang="en-US" baseline="0" dirty="0"/>
              <a:t> </a:t>
            </a:r>
            <a:r>
              <a:rPr lang="en-US" baseline="0" dirty="0" err="1"/>
              <a:t>ss</a:t>
            </a:r>
            <a:r>
              <a:rPr lang="en-US" baseline="0" dirty="0"/>
              <a:t> answer the </a:t>
            </a:r>
            <a:r>
              <a:rPr lang="en-US" baseline="0" dirty="0" err="1"/>
              <a:t>ques</a:t>
            </a:r>
            <a:r>
              <a:rPr lang="en-US" baseline="0" dirty="0"/>
              <a:t> orally/written.</a:t>
            </a:r>
            <a:endParaRPr lang="en-US" dirty="0"/>
          </a:p>
        </p:txBody>
      </p:sp>
      <p:sp>
        <p:nvSpPr>
          <p:cNvPr id="10486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627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 can take it orally/written.</a:t>
            </a:r>
          </a:p>
        </p:txBody>
      </p:sp>
      <p:sp>
        <p:nvSpPr>
          <p:cNvPr id="10486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70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 will get time 10 </a:t>
            </a:r>
            <a:r>
              <a:rPr lang="en-US" dirty="0" err="1"/>
              <a:t>minu</a:t>
            </a:r>
            <a:r>
              <a:rPr lang="en-US" dirty="0"/>
              <a:t>: T will try to elicit the </a:t>
            </a:r>
            <a:r>
              <a:rPr lang="en-US" dirty="0" err="1"/>
              <a:t>ans</a:t>
            </a:r>
            <a:r>
              <a:rPr lang="en-US" dirty="0"/>
              <a:t>: from </a:t>
            </a:r>
            <a:r>
              <a:rPr lang="en-US" dirty="0" err="1"/>
              <a:t>ss</a:t>
            </a:r>
            <a:r>
              <a:rPr lang="en-US" dirty="0"/>
              <a:t> if fail then T will</a:t>
            </a:r>
            <a:r>
              <a:rPr lang="en-US" baseline="0" dirty="0"/>
              <a:t> give feedback.</a:t>
            </a:r>
            <a:endParaRPr lang="en-US" dirty="0"/>
          </a:p>
        </p:txBody>
      </p:sp>
      <p:sp>
        <p:nvSpPr>
          <p:cNvPr id="10487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7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can arrange the debate next class</a:t>
            </a:r>
            <a:r>
              <a:rPr lang="en-US" baseline="0" dirty="0"/>
              <a:t> but today h/s will give dictation about the debate.</a:t>
            </a:r>
            <a:endParaRPr lang="en-US" dirty="0"/>
          </a:p>
        </p:txBody>
      </p:sp>
      <p:sp>
        <p:nvSpPr>
          <p:cNvPr id="10487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will try to elicit the </a:t>
            </a:r>
            <a:r>
              <a:rPr lang="en-US" dirty="0" err="1"/>
              <a:t>ans</a:t>
            </a:r>
            <a:r>
              <a:rPr lang="en-US" dirty="0"/>
              <a:t>: from </a:t>
            </a:r>
            <a:r>
              <a:rPr lang="en-US" dirty="0" err="1"/>
              <a:t>ss</a:t>
            </a:r>
            <a:r>
              <a:rPr lang="en-US" dirty="0"/>
              <a:t> if fail then T will give feedback.</a:t>
            </a:r>
          </a:p>
          <a:p>
            <a:endParaRPr lang="en-US" dirty="0"/>
          </a:p>
        </p:txBody>
      </p:sp>
      <p:sp>
        <p:nvSpPr>
          <p:cNvPr id="10487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5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can hide this slide.</a:t>
            </a:r>
          </a:p>
        </p:txBody>
      </p:sp>
      <p:sp>
        <p:nvSpPr>
          <p:cNvPr id="10485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60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will say/discuss the definition of nature and environment.</a:t>
            </a:r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63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first teacher will show</a:t>
            </a:r>
            <a:r>
              <a:rPr lang="en-US" baseline="0" dirty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10486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64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first teacher will show</a:t>
            </a:r>
            <a:r>
              <a:rPr lang="en-US" baseline="0" dirty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  <a:p>
            <a:endParaRPr lang="en-US" dirty="0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6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first teacher will show</a:t>
            </a:r>
            <a:r>
              <a:rPr lang="en-US" baseline="0" dirty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104865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6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first teacher will show</a:t>
            </a:r>
            <a:r>
              <a:rPr lang="en-US" baseline="0" dirty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10486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67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first teacher will show</a:t>
            </a:r>
            <a:r>
              <a:rPr lang="en-US" baseline="0" dirty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10486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685800"/>
            <a:ext cx="5073650" cy="3429000"/>
          </a:xfrm>
        </p:spPr>
      </p:sp>
      <p:sp>
        <p:nvSpPr>
          <p:cNvPr id="104868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first teacher will show</a:t>
            </a:r>
            <a:r>
              <a:rPr lang="en-US" baseline="0" dirty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486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7"/>
          <p:cNvSpPr>
            <a:spLocks noGrp="1"/>
          </p:cNvSpPr>
          <p:nvPr>
            <p:ph type="ctrTitle"/>
          </p:nvPr>
        </p:nvSpPr>
        <p:spPr>
          <a:xfrm>
            <a:off x="468482" y="1371600"/>
            <a:ext cx="9135428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73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04873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36" name="Subtitle 8"/>
          <p:cNvSpPr>
            <a:spLocks noGrp="1"/>
          </p:cNvSpPr>
          <p:nvPr>
            <p:ph type="subTitle" idx="1"/>
          </p:nvPr>
        </p:nvSpPr>
        <p:spPr>
          <a:xfrm>
            <a:off x="1522571" y="3331698"/>
            <a:ext cx="71053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75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7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0487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274639"/>
            <a:ext cx="2283857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74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274639"/>
            <a:ext cx="6682396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7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0487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>
          <a:xfrm>
            <a:off x="1776333" y="609600"/>
            <a:ext cx="7866618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758" name="Text Placeholder 2"/>
          <p:cNvSpPr>
            <a:spLocks noGrp="1"/>
          </p:cNvSpPr>
          <p:nvPr>
            <p:ph type="body" idx="1"/>
          </p:nvPr>
        </p:nvSpPr>
        <p:spPr>
          <a:xfrm>
            <a:off x="1776333" y="2507786"/>
            <a:ext cx="7866618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7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0487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7078" y="6416676"/>
            <a:ext cx="8458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76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1600201"/>
            <a:ext cx="4483126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76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600201"/>
            <a:ext cx="4483126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7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0487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Title 1"/>
          <p:cNvSpPr>
            <a:spLocks noGrp="1"/>
          </p:cNvSpPr>
          <p:nvPr>
            <p:ph type="title"/>
          </p:nvPr>
        </p:nvSpPr>
        <p:spPr>
          <a:xfrm>
            <a:off x="507524" y="273050"/>
            <a:ext cx="9135428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769" name="Text Placeholder 2"/>
          <p:cNvSpPr>
            <a:spLocks noGrp="1"/>
          </p:cNvSpPr>
          <p:nvPr>
            <p:ph type="body" idx="1"/>
          </p:nvPr>
        </p:nvSpPr>
        <p:spPr>
          <a:xfrm>
            <a:off x="507524" y="1535113"/>
            <a:ext cx="4484889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770" name="Text Placeholder 3"/>
          <p:cNvSpPr>
            <a:spLocks noGrp="1"/>
          </p:cNvSpPr>
          <p:nvPr>
            <p:ph type="body" sz="half" idx="3"/>
          </p:nvPr>
        </p:nvSpPr>
        <p:spPr>
          <a:xfrm>
            <a:off x="5156301" y="1535113"/>
            <a:ext cx="4486651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771" name="Content Placeholder 4"/>
          <p:cNvSpPr>
            <a:spLocks noGrp="1"/>
          </p:cNvSpPr>
          <p:nvPr>
            <p:ph sz="quarter" idx="2"/>
          </p:nvPr>
        </p:nvSpPr>
        <p:spPr>
          <a:xfrm>
            <a:off x="507524" y="2362201"/>
            <a:ext cx="4484889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772" name="Content Placeholder 5"/>
          <p:cNvSpPr>
            <a:spLocks noGrp="1"/>
          </p:cNvSpPr>
          <p:nvPr>
            <p:ph sz="quarter" idx="4"/>
          </p:nvPr>
        </p:nvSpPr>
        <p:spPr>
          <a:xfrm>
            <a:off x="5156301" y="2362201"/>
            <a:ext cx="4486651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77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04877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7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0487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584" name="Rectangle 4"/>
          <p:cNvSpPr/>
          <p:nvPr userDrawn="1"/>
        </p:nvSpPr>
        <p:spPr>
          <a:xfrm>
            <a:off x="0" y="0"/>
            <a:ext cx="10150475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Title 1"/>
          <p:cNvSpPr>
            <a:spLocks noGrp="1"/>
          </p:cNvSpPr>
          <p:nvPr>
            <p:ph type="title"/>
          </p:nvPr>
        </p:nvSpPr>
        <p:spPr>
          <a:xfrm>
            <a:off x="507524" y="273050"/>
            <a:ext cx="333943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777" name="Text Placeholder 2"/>
          <p:cNvSpPr>
            <a:spLocks noGrp="1"/>
          </p:cNvSpPr>
          <p:nvPr>
            <p:ph type="body" idx="2"/>
          </p:nvPr>
        </p:nvSpPr>
        <p:spPr>
          <a:xfrm>
            <a:off x="507524" y="1524001"/>
            <a:ext cx="333943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778" name="Content Placeholder 3"/>
          <p:cNvSpPr>
            <a:spLocks noGrp="1"/>
          </p:cNvSpPr>
          <p:nvPr>
            <p:ph sz="half" idx="1"/>
          </p:nvPr>
        </p:nvSpPr>
        <p:spPr>
          <a:xfrm>
            <a:off x="3968554" y="273051"/>
            <a:ext cx="567439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7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0487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2030095" y="609600"/>
            <a:ext cx="6090285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747" name="Picture Placeholder 2"/>
          <p:cNvSpPr>
            <a:spLocks noGrp="1"/>
          </p:cNvSpPr>
          <p:nvPr>
            <p:ph type="pic" idx="1"/>
          </p:nvPr>
        </p:nvSpPr>
        <p:spPr>
          <a:xfrm>
            <a:off x="2030095" y="1831975"/>
            <a:ext cx="6090285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748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0095" y="1166787"/>
            <a:ext cx="6090285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7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0487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21"/>
          <p:cNvSpPr>
            <a:spLocks noGrp="1"/>
          </p:cNvSpPr>
          <p:nvPr>
            <p:ph type="title"/>
          </p:nvPr>
        </p:nvSpPr>
        <p:spPr>
          <a:xfrm>
            <a:off x="507524" y="274638"/>
            <a:ext cx="9135428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577" name="Text Placeholder 12"/>
          <p:cNvSpPr>
            <a:spLocks noGrp="1"/>
          </p:cNvSpPr>
          <p:nvPr>
            <p:ph type="body" idx="1"/>
          </p:nvPr>
        </p:nvSpPr>
        <p:spPr>
          <a:xfrm>
            <a:off x="507524" y="1600200"/>
            <a:ext cx="9135428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48578" name="Date Placeholder 13"/>
          <p:cNvSpPr>
            <a:spLocks noGrp="1"/>
          </p:cNvSpPr>
          <p:nvPr>
            <p:ph type="dt" sz="half" idx="2"/>
          </p:nvPr>
        </p:nvSpPr>
        <p:spPr>
          <a:xfrm>
            <a:off x="507524" y="6416676"/>
            <a:ext cx="2368444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04857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68079" y="6416676"/>
            <a:ext cx="3214317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797078" y="6416676"/>
            <a:ext cx="845873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7" Type="http://schemas.openxmlformats.org/officeDocument/2006/relationships/image" Target="../media/image8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gi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ctrTitle" idx="4294967295"/>
          </p:nvPr>
        </p:nvSpPr>
        <p:spPr>
          <a:xfrm>
            <a:off x="1015047" y="533400"/>
            <a:ext cx="8035793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Elephant" pitchFamily="18" charset="0"/>
                <a:cs typeface="Times New Roman" pitchFamily="18" charset="0"/>
              </a:rPr>
              <a:t>Welcome to my Class</a:t>
            </a:r>
          </a:p>
        </p:txBody>
      </p:sp>
      <p:sp>
        <p:nvSpPr>
          <p:cNvPr id="1048603" name="Rectangle 4"/>
          <p:cNvSpPr/>
          <p:nvPr/>
        </p:nvSpPr>
        <p:spPr>
          <a:xfrm>
            <a:off x="1522571" y="5562600"/>
            <a:ext cx="7274507" cy="838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extBox 4"/>
          <p:cNvSpPr txBox="1"/>
          <p:nvPr/>
        </p:nvSpPr>
        <p:spPr>
          <a:xfrm>
            <a:off x="198437" y="228600"/>
            <a:ext cx="317202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1048676" name="TextBox 3"/>
          <p:cNvSpPr txBox="1"/>
          <p:nvPr/>
        </p:nvSpPr>
        <p:spPr>
          <a:xfrm>
            <a:off x="4922837" y="251194"/>
            <a:ext cx="289559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Unsteady</a:t>
            </a:r>
          </a:p>
        </p:txBody>
      </p:sp>
      <p:sp>
        <p:nvSpPr>
          <p:cNvPr id="1048677" name="Rectangle 9"/>
          <p:cNvSpPr/>
          <p:nvPr/>
        </p:nvSpPr>
        <p:spPr>
          <a:xfrm>
            <a:off x="6118136" y="2294530"/>
            <a:ext cx="3383492" cy="20403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</a:rPr>
              <a:t>Likely to fall or shake.</a:t>
            </a:r>
          </a:p>
        </p:txBody>
      </p:sp>
      <p:sp>
        <p:nvSpPr>
          <p:cNvPr id="1048678" name="TextBox 10"/>
          <p:cNvSpPr txBox="1"/>
          <p:nvPr/>
        </p:nvSpPr>
        <p:spPr>
          <a:xfrm>
            <a:off x="1059928" y="5486400"/>
            <a:ext cx="812038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flame of this candle is unsteady.</a:t>
            </a:r>
          </a:p>
        </p:txBody>
      </p:sp>
      <p:pic>
        <p:nvPicPr>
          <p:cNvPr id="2097177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424" y="1143000"/>
            <a:ext cx="4872413" cy="4343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6" grpId="0" animBg="1"/>
      <p:bldP spid="1048677" grpId="0" animBg="1"/>
      <p:bldP spid="10486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extBox 4"/>
          <p:cNvSpPr txBox="1"/>
          <p:nvPr/>
        </p:nvSpPr>
        <p:spPr>
          <a:xfrm>
            <a:off x="198437" y="228600"/>
            <a:ext cx="37312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1048685" name="TextBox 3"/>
          <p:cNvSpPr txBox="1"/>
          <p:nvPr/>
        </p:nvSpPr>
        <p:spPr>
          <a:xfrm>
            <a:off x="5227637" y="154480"/>
            <a:ext cx="325076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Demolish</a:t>
            </a:r>
          </a:p>
        </p:txBody>
      </p:sp>
      <p:sp>
        <p:nvSpPr>
          <p:cNvPr id="1048686" name="Rectangle 9"/>
          <p:cNvSpPr/>
          <p:nvPr/>
        </p:nvSpPr>
        <p:spPr>
          <a:xfrm>
            <a:off x="6599237" y="2209800"/>
            <a:ext cx="3316067" cy="1524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</a:rPr>
              <a:t>To pull or knock down something.</a:t>
            </a:r>
          </a:p>
        </p:txBody>
      </p:sp>
      <p:sp>
        <p:nvSpPr>
          <p:cNvPr id="1048687" name="TextBox 10"/>
          <p:cNvSpPr txBox="1"/>
          <p:nvPr/>
        </p:nvSpPr>
        <p:spPr>
          <a:xfrm>
            <a:off x="198437" y="5407967"/>
            <a:ext cx="9829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greedy </a:t>
            </a:r>
            <a:r>
              <a:rPr lang="en-US" sz="2800" b="1" dirty="0" err="1"/>
              <a:t>Jamuna</a:t>
            </a:r>
            <a:r>
              <a:rPr lang="en-US" sz="2800" b="1" dirty="0"/>
              <a:t> has demolished </a:t>
            </a:r>
            <a:r>
              <a:rPr lang="en-US" sz="2800" b="1" dirty="0" err="1"/>
              <a:t>Meherjan`s</a:t>
            </a:r>
            <a:r>
              <a:rPr lang="en-US" sz="2800" b="1" dirty="0"/>
              <a:t> all happiness.</a:t>
            </a:r>
          </a:p>
        </p:txBody>
      </p:sp>
      <p:pic>
        <p:nvPicPr>
          <p:cNvPr id="209717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73" y="1371600"/>
            <a:ext cx="5646611" cy="33220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5" grpId="0" animBg="1"/>
      <p:bldP spid="1048686" grpId="0" animBg="1"/>
      <p:bldP spid="10486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extBox 1"/>
          <p:cNvSpPr txBox="1"/>
          <p:nvPr/>
        </p:nvSpPr>
        <p:spPr>
          <a:xfrm>
            <a:off x="1437984" y="762000"/>
            <a:ext cx="676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9716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664" y="1943416"/>
            <a:ext cx="6208252" cy="3478060"/>
          </a:xfrm>
          <a:prstGeom prst="rect">
            <a:avLst/>
          </a:prstGeom>
        </p:spPr>
      </p:pic>
      <p:sp>
        <p:nvSpPr>
          <p:cNvPr id="1048621" name="TextBox 6"/>
          <p:cNvSpPr txBox="1"/>
          <p:nvPr/>
        </p:nvSpPr>
        <p:spPr>
          <a:xfrm>
            <a:off x="1112837" y="533400"/>
            <a:ext cx="8627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Dear students listen the text attentively, then read the text individually and answer the questions that`s have given section B and C.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138167" y="5684293"/>
            <a:ext cx="2133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Page-56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12"/>
          <p:cNvSpPr/>
          <p:nvPr/>
        </p:nvSpPr>
        <p:spPr>
          <a:xfrm>
            <a:off x="122237" y="37530"/>
            <a:ext cx="9829800" cy="7244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 at the above pictures and discuss with your partner then write down about the previous life of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Meherjan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00526531"/>
              </p:ext>
            </p:extLst>
          </p:nvPr>
        </p:nvGraphicFramePr>
        <p:xfrm>
          <a:off x="0" y="914400"/>
          <a:ext cx="10150475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40041-1C31-488E-BEE5-8E7D6F7B8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6E640041-1C31-488E-BEE5-8E7D6F7B8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BEB57-AB4D-4ECF-B2E4-699AE4F78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470BEB57-AB4D-4ECF-B2E4-699AE4F78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B1F31E-2978-43AF-B834-466DEB8A5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1B1F31E-2978-43AF-B834-466DEB8A5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94701-10C6-4DB4-9E3F-D547C6813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45994701-10C6-4DB4-9E3F-D547C6813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026376-9109-4CEA-A1F1-83E1AE401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CC026376-9109-4CEA-A1F1-83E1AE401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F986D9-D999-422D-9962-FD1CD8713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37F986D9-D999-422D-9962-FD1CD8713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235523-4F9D-41D6-9BB3-E47E844E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74235523-4F9D-41D6-9BB3-E47E844E8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5DAE02-58FF-4A72-8FFE-2BC93768E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C55DAE02-58FF-4A72-8FFE-2BC93768E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4D71D7-647B-49FA-A9CF-697FE31F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34D71D7-647B-49FA-A9CF-697FE31FE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animBg="1"/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Rectangle 6"/>
          <p:cNvSpPr/>
          <p:nvPr/>
        </p:nvSpPr>
        <p:spPr>
          <a:xfrm>
            <a:off x="592111" y="980531"/>
            <a:ext cx="9050840" cy="5201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Complete the summery of </a:t>
            </a:r>
            <a:r>
              <a:rPr lang="en-US" sz="2400" b="1" dirty="0" err="1">
                <a:solidFill>
                  <a:srgbClr val="002060"/>
                </a:solidFill>
              </a:rPr>
              <a:t>Meherjan’s</a:t>
            </a:r>
            <a:r>
              <a:rPr lang="en-US" sz="2400" b="1" dirty="0">
                <a:solidFill>
                  <a:srgbClr val="002060"/>
                </a:solidFill>
              </a:rPr>
              <a:t> life with words/ phrases from the box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</a:p>
          <a:p>
            <a:pPr algn="ctr"/>
            <a:endParaRPr lang="en-US" sz="2400" b="1" dirty="0"/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r>
              <a:rPr lang="en-US" sz="2000" b="1" dirty="0" err="1"/>
              <a:t>Meherjan</a:t>
            </a:r>
            <a:r>
              <a:rPr lang="en-US" sz="2000" b="1" dirty="0"/>
              <a:t> is a typical (1)…………….. woman who lives in a slum. She lost her shelter and properties (2)…………….. the erosion of river </a:t>
            </a:r>
            <a:r>
              <a:rPr lang="en-US" sz="2000" b="1" dirty="0" err="1"/>
              <a:t>Jamuna</a:t>
            </a:r>
            <a:r>
              <a:rPr lang="en-US" sz="2000" b="1" dirty="0"/>
              <a:t>.  She also lost her family. Her husband had died of disease caused by  poverty and (3)……………………..  . Now, she is only a (4)…………………  . Like </a:t>
            </a:r>
            <a:r>
              <a:rPr lang="en-US" sz="2000" b="1" dirty="0" err="1"/>
              <a:t>Meherjan</a:t>
            </a:r>
            <a:r>
              <a:rPr lang="en-US" sz="2000" b="1" dirty="0"/>
              <a:t> there are many people who have become the (5)…………….. of river erosion.  River erosion is still </a:t>
            </a:r>
            <a:r>
              <a:rPr lang="en-US" sz="2000" b="1" dirty="0" err="1"/>
              <a:t>possing</a:t>
            </a:r>
            <a:r>
              <a:rPr lang="en-US" sz="2000" b="1" dirty="0"/>
              <a:t> (6) ……………… to the lives and properties of thousands of people. People living (7) ………….….. Rivers are most likely </a:t>
            </a:r>
            <a:r>
              <a:rPr lang="en-US" sz="2000" b="1" dirty="0" err="1"/>
              <a:t>victimes</a:t>
            </a:r>
            <a:r>
              <a:rPr lang="en-US" sz="2000" b="1" dirty="0"/>
              <a:t> of river erosion. Each year about (8) ……………… people become homeless due to river erosion in Bangladesh. </a:t>
            </a:r>
            <a:r>
              <a:rPr lang="en-US" sz="2000" b="1" dirty="0" err="1"/>
              <a:t>Meherjan’s</a:t>
            </a:r>
            <a:r>
              <a:rPr lang="en-US" sz="2000" b="1" dirty="0"/>
              <a:t> life is just one (9) ………………… of how climate change (10)……………… the lives of thousands of people. </a:t>
            </a:r>
          </a:p>
        </p:txBody>
      </p:sp>
      <p:sp>
        <p:nvSpPr>
          <p:cNvPr id="1048693" name="TextBox 7"/>
          <p:cNvSpPr txBox="1"/>
          <p:nvPr/>
        </p:nvSpPr>
        <p:spPr>
          <a:xfrm>
            <a:off x="1945508" y="223588"/>
            <a:ext cx="6682396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Elephant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1048694" name="TextBox 1"/>
          <p:cNvSpPr txBox="1"/>
          <p:nvPr/>
        </p:nvSpPr>
        <p:spPr>
          <a:xfrm>
            <a:off x="3551237" y="2590800"/>
            <a:ext cx="160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homeless</a:t>
            </a:r>
          </a:p>
        </p:txBody>
      </p:sp>
      <p:sp>
        <p:nvSpPr>
          <p:cNvPr id="1048695" name="TextBox 4"/>
          <p:cNvSpPr txBox="1"/>
          <p:nvPr/>
        </p:nvSpPr>
        <p:spPr>
          <a:xfrm>
            <a:off x="4009866" y="2895600"/>
            <a:ext cx="152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due to</a:t>
            </a:r>
          </a:p>
        </p:txBody>
      </p:sp>
      <p:sp>
        <p:nvSpPr>
          <p:cNvPr id="1048696" name="TextBox 5"/>
          <p:cNvSpPr txBox="1"/>
          <p:nvPr/>
        </p:nvSpPr>
        <p:spPr>
          <a:xfrm>
            <a:off x="1699418" y="3505200"/>
            <a:ext cx="253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shortage of food</a:t>
            </a:r>
          </a:p>
        </p:txBody>
      </p:sp>
      <p:sp>
        <p:nvSpPr>
          <p:cNvPr id="1048697" name="TextBox 9"/>
          <p:cNvSpPr txBox="1"/>
          <p:nvPr/>
        </p:nvSpPr>
        <p:spPr>
          <a:xfrm>
            <a:off x="6592993" y="3505200"/>
            <a:ext cx="2368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slum dweller</a:t>
            </a:r>
          </a:p>
        </p:txBody>
      </p:sp>
      <p:sp>
        <p:nvSpPr>
          <p:cNvPr id="1048698" name="TextBox 10"/>
          <p:cNvSpPr txBox="1"/>
          <p:nvPr/>
        </p:nvSpPr>
        <p:spPr>
          <a:xfrm>
            <a:off x="8047037" y="3810000"/>
            <a:ext cx="1353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victims</a:t>
            </a:r>
          </a:p>
        </p:txBody>
      </p:sp>
      <p:sp>
        <p:nvSpPr>
          <p:cNvPr id="1048699" name="TextBox 11"/>
          <p:cNvSpPr txBox="1"/>
          <p:nvPr/>
        </p:nvSpPr>
        <p:spPr>
          <a:xfrm>
            <a:off x="6016585" y="4114800"/>
            <a:ext cx="1649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threats</a:t>
            </a:r>
          </a:p>
        </p:txBody>
      </p:sp>
      <p:sp>
        <p:nvSpPr>
          <p:cNvPr id="1048700" name="TextBox 12"/>
          <p:cNvSpPr txBox="1"/>
          <p:nvPr/>
        </p:nvSpPr>
        <p:spPr>
          <a:xfrm>
            <a:off x="6668478" y="4419600"/>
            <a:ext cx="160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close to</a:t>
            </a:r>
          </a:p>
        </p:txBody>
      </p:sp>
      <p:sp>
        <p:nvSpPr>
          <p:cNvPr id="1048701" name="TextBox 13"/>
          <p:cNvSpPr txBox="1"/>
          <p:nvPr/>
        </p:nvSpPr>
        <p:spPr>
          <a:xfrm>
            <a:off x="7733109" y="4724400"/>
            <a:ext cx="1789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one lakh</a:t>
            </a:r>
          </a:p>
        </p:txBody>
      </p:sp>
      <p:sp>
        <p:nvSpPr>
          <p:cNvPr id="1048702" name="TextBox 15"/>
          <p:cNvSpPr txBox="1"/>
          <p:nvPr/>
        </p:nvSpPr>
        <p:spPr>
          <a:xfrm>
            <a:off x="2408237" y="5334000"/>
            <a:ext cx="1776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048703" name="TextBox 16"/>
          <p:cNvSpPr txBox="1"/>
          <p:nvPr/>
        </p:nvSpPr>
        <p:spPr>
          <a:xfrm>
            <a:off x="7666037" y="5334000"/>
            <a:ext cx="143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affects</a:t>
            </a:r>
          </a:p>
        </p:txBody>
      </p:sp>
      <p:graphicFrame>
        <p:nvGraphicFramePr>
          <p:cNvPr id="419430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39445"/>
              </p:ext>
            </p:extLst>
          </p:nvPr>
        </p:nvGraphicFramePr>
        <p:xfrm>
          <a:off x="592111" y="1785147"/>
          <a:ext cx="8930586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Victims,    affects,   close to,   slum dweller,   homeless,</a:t>
                      </a:r>
                    </a:p>
                    <a:p>
                      <a:pPr algn="ctr"/>
                      <a:r>
                        <a:rPr lang="en-US" sz="2400" dirty="0"/>
                        <a:t>Threats,   example,   due to,  shortage of food,  one lakh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01505" marR="1015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8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8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8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8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8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8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2" grpId="0" animBg="1"/>
      <p:bldP spid="1048693" grpId="0"/>
      <p:bldP spid="1048694" grpId="0"/>
      <p:bldP spid="10486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extBox 3"/>
          <p:cNvSpPr txBox="1"/>
          <p:nvPr/>
        </p:nvSpPr>
        <p:spPr>
          <a:xfrm>
            <a:off x="507524" y="533401"/>
            <a:ext cx="905084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Get into two groups of 3/4. Decide which group will speak for/against the motion. In your group, first discuss and note down 5/6 points to support/oppose the statement below. Then select the speakers from each group to start the debate.</a:t>
            </a:r>
          </a:p>
        </p:txBody>
      </p:sp>
      <p:sp>
        <p:nvSpPr>
          <p:cNvPr id="1048708" name="TextBox 4"/>
          <p:cNvSpPr txBox="1"/>
          <p:nvPr/>
        </p:nvSpPr>
        <p:spPr>
          <a:xfrm>
            <a:off x="845873" y="4800600"/>
            <a:ext cx="8374142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7030A0"/>
                </a:solidFill>
              </a:rPr>
              <a:t>Statement</a:t>
            </a:r>
            <a:r>
              <a:rPr lang="en-US" sz="3200" b="1" u="sng" dirty="0"/>
              <a:t>: </a:t>
            </a:r>
            <a:r>
              <a:rPr lang="en-US" sz="3200" dirty="0"/>
              <a:t>                                                               </a:t>
            </a:r>
            <a:r>
              <a:rPr lang="en-US" sz="2800" b="1" dirty="0"/>
              <a:t>Human can’t do anything to control the course of nature.</a:t>
            </a:r>
          </a:p>
        </p:txBody>
      </p:sp>
      <p:pic>
        <p:nvPicPr>
          <p:cNvPr id="6146" name="Picture 2" descr="Group 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1981200"/>
            <a:ext cx="3352800" cy="27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7" grpId="0" animBg="1"/>
      <p:bldP spid="10487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Rectangle 1"/>
          <p:cNvSpPr/>
          <p:nvPr/>
        </p:nvSpPr>
        <p:spPr>
          <a:xfrm>
            <a:off x="676698" y="1066800"/>
            <a:ext cx="87124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Choose the best answer</a:t>
            </a:r>
          </a:p>
          <a:p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1.What does adapt mean ?</a:t>
            </a:r>
            <a:b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a)adjust  b) unchanged  c) chaos  d) dam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Embankment represents ………………….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dam b) river c) Erosion d) quiver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The river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Jamuna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has consumed 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the cultivable land                    b) houses 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bamboo  bush of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Meherjan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d) all of the above answers.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1048713" name="TextBox 2"/>
          <p:cNvSpPr txBox="1"/>
          <p:nvPr/>
        </p:nvSpPr>
        <p:spPr>
          <a:xfrm>
            <a:off x="2815470" y="369095"/>
            <a:ext cx="375753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Elephant" pitchFamily="18" charset="0"/>
                <a:cs typeface="Times New Roman" pitchFamily="18" charset="0"/>
              </a:rPr>
              <a:t>Feedback.</a:t>
            </a:r>
          </a:p>
        </p:txBody>
      </p:sp>
      <p:sp>
        <p:nvSpPr>
          <p:cNvPr id="1048714" name="Oval 4"/>
          <p:cNvSpPr/>
          <p:nvPr/>
        </p:nvSpPr>
        <p:spPr>
          <a:xfrm>
            <a:off x="503237" y="2286000"/>
            <a:ext cx="507524" cy="550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8715" name="Oval 5"/>
          <p:cNvSpPr/>
          <p:nvPr/>
        </p:nvSpPr>
        <p:spPr>
          <a:xfrm>
            <a:off x="529113" y="3505200"/>
            <a:ext cx="507524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16" name="Oval 6"/>
          <p:cNvSpPr/>
          <p:nvPr/>
        </p:nvSpPr>
        <p:spPr>
          <a:xfrm>
            <a:off x="4618037" y="4953000"/>
            <a:ext cx="484262" cy="5408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17" name="Oval 3"/>
          <p:cNvSpPr/>
          <p:nvPr/>
        </p:nvSpPr>
        <p:spPr>
          <a:xfrm>
            <a:off x="529113" y="5638800"/>
            <a:ext cx="2516029" cy="762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1048718" name="Rectangle 7"/>
          <p:cNvSpPr/>
          <p:nvPr/>
        </p:nvSpPr>
        <p:spPr>
          <a:xfrm>
            <a:off x="3298904" y="5791201"/>
            <a:ext cx="1099635" cy="609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048719" name="Rectangle 8"/>
          <p:cNvSpPr/>
          <p:nvPr/>
        </p:nvSpPr>
        <p:spPr>
          <a:xfrm>
            <a:off x="4729486" y="5791201"/>
            <a:ext cx="930460" cy="5964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48720" name="Rectangle 9"/>
          <p:cNvSpPr/>
          <p:nvPr/>
        </p:nvSpPr>
        <p:spPr>
          <a:xfrm>
            <a:off x="5913708" y="5791200"/>
            <a:ext cx="1015048" cy="5964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48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48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8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0"/>
                  </p:tgtEl>
                </p:cond>
              </p:nextCondLst>
            </p:seq>
          </p:childTnLst>
        </p:cTn>
      </p:par>
    </p:tnLst>
    <p:bldLst>
      <p:bldP spid="1048712" grpId="0"/>
      <p:bldP spid="1048713" grpId="0"/>
      <p:bldP spid="1048714" grpId="0" animBg="1"/>
      <p:bldP spid="1048715" grpId="0" animBg="1"/>
      <p:bldP spid="1048716" grpId="0" animBg="1"/>
      <p:bldP spid="1048717" grpId="0" animBg="1"/>
      <p:bldP spid="1048718" grpId="0" animBg="1"/>
      <p:bldP spid="1048719" grpId="0" animBg="1"/>
      <p:bldP spid="10487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extBox 3"/>
          <p:cNvSpPr txBox="1"/>
          <p:nvPr/>
        </p:nvSpPr>
        <p:spPr>
          <a:xfrm>
            <a:off x="1353396" y="5029201"/>
            <a:ext cx="8289555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Write ten sentences about merit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dirty="0"/>
              <a:t> demerits of flood.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743200"/>
            <a:ext cx="8534400" cy="132343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Point out some reasons that are responsible for sinking water vehicles.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685800"/>
            <a:ext cx="3505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Home Work: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5508"/>
            <a:ext cx="3842499" cy="21619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7237" y="1784866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8237" y="457200"/>
            <a:ext cx="3627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Good bye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and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ctrTitle" idx="4294967295"/>
          </p:nvPr>
        </p:nvSpPr>
        <p:spPr>
          <a:xfrm>
            <a:off x="2368444" y="400113"/>
            <a:ext cx="5582761" cy="91440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sz="4400" b="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048586" name="Rectangle 5"/>
          <p:cNvSpPr/>
          <p:nvPr/>
        </p:nvSpPr>
        <p:spPr>
          <a:xfrm>
            <a:off x="338349" y="1752600"/>
            <a:ext cx="4821476" cy="411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Md:Monir Hossain</a:t>
            </a:r>
            <a:endParaRPr lang="zh-CN" altLang="en-US" sz="2800" b="1" dirty="0"/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Assistant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Teacher</a:t>
            </a:r>
          </a:p>
          <a:p>
            <a:pPr algn="ctr"/>
            <a:r>
              <a:rPr lang="en-GB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Ghatlabag kasurbag Dakhil Madrasah</a:t>
            </a:r>
          </a:p>
          <a:p>
            <a:pPr algn="ctr"/>
            <a:r>
              <a:rPr lang="en-GB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Chatkhil Noakhali</a:t>
            </a:r>
            <a:endParaRPr lang="zh-CN" altLang="en-US" dirty="0"/>
          </a:p>
        </p:txBody>
      </p:sp>
      <p:sp>
        <p:nvSpPr>
          <p:cNvPr id="1048587" name="Rectangle 6"/>
          <p:cNvSpPr/>
          <p:nvPr/>
        </p:nvSpPr>
        <p:spPr>
          <a:xfrm>
            <a:off x="5159825" y="1752600"/>
            <a:ext cx="4483126" cy="411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English For Today</a:t>
            </a:r>
          </a:p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Class : Nine-Ten.</a:t>
            </a:r>
          </a:p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97152" name="Picture 4" descr="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37" y="1752599"/>
            <a:ext cx="1907050" cy="24383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1E85E55-623D-7440-AEFB-08856A71A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1921502"/>
            <a:ext cx="1603169" cy="20306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  <p:bldP spid="1048586" grpId="0" animBg="1"/>
      <p:bldP spid="10485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1722437" y="76200"/>
            <a:ext cx="7697444" cy="868362"/>
          </a:xfrm>
          <a:solidFill>
            <a:srgbClr val="92D050"/>
          </a:solidFill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Look at the pictures attentively. </a:t>
            </a:r>
          </a:p>
        </p:txBody>
      </p:sp>
      <p:sp>
        <p:nvSpPr>
          <p:cNvPr id="1048598" name="TextBox 13"/>
          <p:cNvSpPr txBox="1"/>
          <p:nvPr/>
        </p:nvSpPr>
        <p:spPr>
          <a:xfrm>
            <a:off x="257718" y="6096000"/>
            <a:ext cx="964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Elements of our “Nature and Environment”.</a:t>
            </a:r>
          </a:p>
        </p:txBody>
      </p:sp>
      <p:pic>
        <p:nvPicPr>
          <p:cNvPr id="1026" name="Picture 2" descr="Beautiful Tea Garden Gowainghat In Sylhet, Bangladesh Full HD 1080p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2" y="1060657"/>
            <a:ext cx="8769190" cy="49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ving among the trees: Five animals that depend on forests | Stories | WW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2" y="1075442"/>
            <a:ext cx="8769190" cy="50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ware of polar bears in Iceland - it is now puffin hunti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3" y="1060657"/>
            <a:ext cx="8769190" cy="505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ich States Are Most Prone to Natural Disasters? | Moving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3" y="1075441"/>
            <a:ext cx="8769190" cy="50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dma River erosion turns serious in Faridpur | 2016-08-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2" y="1066800"/>
            <a:ext cx="8760683" cy="50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30163" y="-8501"/>
            <a:ext cx="10028237" cy="6858000"/>
            <a:chOff x="57411" y="-1524000"/>
            <a:chExt cx="10028237" cy="6858000"/>
          </a:xfrm>
        </p:grpSpPr>
        <p:sp>
          <p:nvSpPr>
            <p:cNvPr id="4" name="Rectangle 3"/>
            <p:cNvSpPr/>
            <p:nvPr/>
          </p:nvSpPr>
          <p:spPr>
            <a:xfrm>
              <a:off x="57411" y="-1524000"/>
              <a:ext cx="10028237" cy="6858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71366" y="-1210699"/>
              <a:ext cx="9541919" cy="6437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ooper Black" pitchFamily="18" charset="0"/>
                  <a:cs typeface="Times New Roman" pitchFamily="18" charset="0"/>
                </a:rPr>
                <a:t>Today’s Lesson is</a:t>
              </a:r>
              <a:br>
                <a:rPr lang="en-US" sz="4000" dirty="0">
                  <a:solidFill>
                    <a:srgbClr val="FF0000"/>
                  </a:solidFill>
                  <a:latin typeface="Cooper Black" pitchFamily="18" charset="0"/>
                  <a:cs typeface="Times New Roman" pitchFamily="18" charset="0"/>
                </a:rPr>
              </a:br>
              <a:r>
                <a:rPr lang="en-US" sz="4000" dirty="0">
                  <a:solidFill>
                    <a:srgbClr val="FF0000"/>
                  </a:solidFill>
                  <a:latin typeface="Cooper Black" pitchFamily="18" charset="0"/>
                  <a:cs typeface="Times New Roman" pitchFamily="18" charset="0"/>
                </a:rPr>
                <a:t>On </a:t>
              </a:r>
              <a:br>
                <a:rPr lang="en-US" sz="4000" dirty="0">
                  <a:solidFill>
                    <a:srgbClr val="FF0000"/>
                  </a:solidFill>
                  <a:latin typeface="Elephant" pitchFamily="18" charset="0"/>
                  <a:cs typeface="Times New Roman" pitchFamily="18" charset="0"/>
                </a:rPr>
              </a:br>
              <a:r>
                <a:rPr lang="en-US" sz="6600" dirty="0">
                  <a:solidFill>
                    <a:srgbClr val="002060"/>
                  </a:solidFill>
                  <a:latin typeface="Elephant" pitchFamily="18" charset="0"/>
                  <a:cs typeface="Times New Roman" pitchFamily="18" charset="0"/>
                </a:rPr>
                <a:t>Nature and environment</a:t>
              </a:r>
              <a:br>
                <a:rPr lang="en-US" sz="6600" dirty="0">
                  <a:solidFill>
                    <a:srgbClr val="002060"/>
                  </a:solidFill>
                  <a:latin typeface="Elephant" pitchFamily="18" charset="0"/>
                  <a:cs typeface="Times New Roman" pitchFamily="18" charset="0"/>
                </a:rPr>
              </a:br>
              <a:r>
                <a:rPr lang="en-US" sz="4000" dirty="0">
                  <a:solidFill>
                    <a:srgbClr val="FF0000"/>
                  </a:solidFill>
                  <a:latin typeface="Cooper Black" pitchFamily="18" charset="0"/>
                  <a:cs typeface="Times New Roman" pitchFamily="18" charset="0"/>
                </a:rPr>
                <a:t>(The greed of the roaring rivers)</a:t>
              </a:r>
              <a:endParaRPr lang="en-US" sz="4000" dirty="0">
                <a:solidFill>
                  <a:srgbClr val="FF0000"/>
                </a:solidFill>
                <a:latin typeface="Cooper Black" pitchFamily="18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animBg="1"/>
      <p:bldP spid="10485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3"/>
          <p:cNvSpPr txBox="1"/>
          <p:nvPr/>
        </p:nvSpPr>
        <p:spPr>
          <a:xfrm>
            <a:off x="1859158" y="1734402"/>
            <a:ext cx="634404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rgbClr val="7030A0"/>
                </a:solidFill>
                <a:latin typeface="Elephant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459726" y="1074284"/>
            <a:ext cx="8991600" cy="4702314"/>
          </a:xfrm>
          <a:prstGeom prst="verticalScroll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17000" y="2543032"/>
            <a:ext cx="65754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completing this lesson students will be able….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1)to know the meaning of key words.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2)  to ask and answer questions.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3) to comprehend and summaries texts.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4)  to take part in  debates on given topics.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extBox 4"/>
          <p:cNvSpPr txBox="1"/>
          <p:nvPr/>
        </p:nvSpPr>
        <p:spPr>
          <a:xfrm>
            <a:off x="35883" y="39469"/>
            <a:ext cx="323082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1048631" name="TextBox 3"/>
          <p:cNvSpPr txBox="1"/>
          <p:nvPr/>
        </p:nvSpPr>
        <p:spPr>
          <a:xfrm>
            <a:off x="4511860" y="122171"/>
            <a:ext cx="41447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Erosion</a:t>
            </a:r>
          </a:p>
        </p:txBody>
      </p:sp>
      <p:sp>
        <p:nvSpPr>
          <p:cNvPr id="1048632" name="Rectangle 9"/>
          <p:cNvSpPr/>
          <p:nvPr/>
        </p:nvSpPr>
        <p:spPr>
          <a:xfrm>
            <a:off x="3266711" y="5763182"/>
            <a:ext cx="6344047" cy="8269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process of eroding or being eroded by wind, water, or other natural agents.</a:t>
            </a:r>
          </a:p>
        </p:txBody>
      </p:sp>
      <p:sp>
        <p:nvSpPr>
          <p:cNvPr id="1048633" name="TextBox 10"/>
          <p:cNvSpPr txBox="1"/>
          <p:nvPr/>
        </p:nvSpPr>
        <p:spPr>
          <a:xfrm>
            <a:off x="1057341" y="5164237"/>
            <a:ext cx="812038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Meherjan</a:t>
            </a:r>
            <a:r>
              <a:rPr lang="en-US" sz="2400" b="1" dirty="0"/>
              <a:t> lost all her property due to river erosion.</a:t>
            </a:r>
          </a:p>
        </p:txBody>
      </p:sp>
      <p:sp>
        <p:nvSpPr>
          <p:cNvPr id="1048634" name="Rectangle 7"/>
          <p:cNvSpPr/>
          <p:nvPr/>
        </p:nvSpPr>
        <p:spPr>
          <a:xfrm>
            <a:off x="657382" y="5881866"/>
            <a:ext cx="1818627" cy="6118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(Click here)</a:t>
            </a:r>
          </a:p>
        </p:txBody>
      </p:sp>
      <p:pic>
        <p:nvPicPr>
          <p:cNvPr id="1026" name="Picture 2" descr="Padma erosion in Shariatpur: Proposal for protection of two upazilas  approved | Dhaka Trib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42" y="914400"/>
            <a:ext cx="812038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8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4"/>
                  </p:tgtEl>
                </p:cond>
              </p:nextCondLst>
            </p:seq>
          </p:childTnLst>
        </p:cTn>
      </p:par>
    </p:tnLst>
    <p:bldLst>
      <p:bldP spid="1048629" grpId="0" animBg="1"/>
      <p:bldP spid="1048631" grpId="0" animBg="1"/>
      <p:bldP spid="1048632" grpId="0" animBg="1"/>
      <p:bldP spid="1048633" grpId="0" animBg="1"/>
      <p:bldP spid="10486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extBox 4"/>
          <p:cNvSpPr txBox="1"/>
          <p:nvPr/>
        </p:nvSpPr>
        <p:spPr>
          <a:xfrm>
            <a:off x="118494" y="152400"/>
            <a:ext cx="25882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1048640" name="TextBox 3"/>
          <p:cNvSpPr txBox="1"/>
          <p:nvPr/>
        </p:nvSpPr>
        <p:spPr>
          <a:xfrm>
            <a:off x="3848721" y="213956"/>
            <a:ext cx="41447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Embankment</a:t>
            </a:r>
          </a:p>
        </p:txBody>
      </p:sp>
      <p:sp>
        <p:nvSpPr>
          <p:cNvPr id="1048641" name="Rectangle 9"/>
          <p:cNvSpPr/>
          <p:nvPr/>
        </p:nvSpPr>
        <p:spPr>
          <a:xfrm>
            <a:off x="6735683" y="1905000"/>
            <a:ext cx="3383492" cy="20403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wall of stone or earth made to keep water block.</a:t>
            </a:r>
          </a:p>
        </p:txBody>
      </p:sp>
      <p:sp>
        <p:nvSpPr>
          <p:cNvPr id="1048642" name="TextBox 10"/>
          <p:cNvSpPr txBox="1"/>
          <p:nvPr/>
        </p:nvSpPr>
        <p:spPr>
          <a:xfrm>
            <a:off x="1184222" y="5715000"/>
            <a:ext cx="812038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Meherjan</a:t>
            </a:r>
            <a:r>
              <a:rPr lang="en-US" sz="2400" b="1" dirty="0"/>
              <a:t> lives in a slum on the </a:t>
            </a:r>
            <a:r>
              <a:rPr lang="en-US" sz="2400" b="1" dirty="0" err="1"/>
              <a:t>Sirajgong</a:t>
            </a:r>
            <a:r>
              <a:rPr lang="en-US" sz="2400" b="1" dirty="0"/>
              <a:t> Town Protection Embankment</a:t>
            </a:r>
          </a:p>
        </p:txBody>
      </p:sp>
      <p:pic>
        <p:nvPicPr>
          <p:cNvPr id="2050" name="Picture 2" descr="River embankment adjacent to the A484 Gresford, Wales | Grass Concrete |  ESI External 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1219200"/>
            <a:ext cx="5927646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1" grpId="0" animBg="1"/>
      <p:bldP spid="10486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extBox 4"/>
          <p:cNvSpPr txBox="1"/>
          <p:nvPr/>
        </p:nvSpPr>
        <p:spPr>
          <a:xfrm>
            <a:off x="338349" y="228600"/>
            <a:ext cx="30454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1048649" name="TextBox 3"/>
          <p:cNvSpPr txBox="1"/>
          <p:nvPr/>
        </p:nvSpPr>
        <p:spPr>
          <a:xfrm>
            <a:off x="4999037" y="228599"/>
            <a:ext cx="3048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Whisper</a:t>
            </a:r>
          </a:p>
        </p:txBody>
      </p:sp>
      <p:sp>
        <p:nvSpPr>
          <p:cNvPr id="1048650" name="Rectangle 9"/>
          <p:cNvSpPr/>
          <p:nvPr/>
        </p:nvSpPr>
        <p:spPr>
          <a:xfrm>
            <a:off x="5608637" y="2590800"/>
            <a:ext cx="4398539" cy="20403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</a:rPr>
              <a:t>To speak very quietly to somebody so that other people cannot hear what one is saying</a:t>
            </a:r>
          </a:p>
        </p:txBody>
      </p:sp>
      <p:sp>
        <p:nvSpPr>
          <p:cNvPr id="1048651" name="TextBox 10"/>
          <p:cNvSpPr txBox="1"/>
          <p:nvPr/>
        </p:nvSpPr>
        <p:spPr>
          <a:xfrm>
            <a:off x="579437" y="6176666"/>
            <a:ext cx="922001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boy whispered me don`t believe a selfish friend.</a:t>
            </a:r>
          </a:p>
        </p:txBody>
      </p:sp>
      <p:pic>
        <p:nvPicPr>
          <p:cNvPr id="3074" name="Picture 2" descr="Fidgety Fingers: A GUIDE TO BEING ROMANTIC : 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07" y="1003155"/>
            <a:ext cx="4516730" cy="51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  <p:bldP spid="1048650" grpId="0" animBg="1"/>
      <p:bldP spid="10486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extBox 4"/>
          <p:cNvSpPr txBox="1"/>
          <p:nvPr/>
        </p:nvSpPr>
        <p:spPr>
          <a:xfrm>
            <a:off x="274637" y="228600"/>
            <a:ext cx="27067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1048658" name="TextBox 3"/>
          <p:cNvSpPr txBox="1"/>
          <p:nvPr/>
        </p:nvSpPr>
        <p:spPr>
          <a:xfrm>
            <a:off x="5303837" y="514234"/>
            <a:ext cx="201707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Roar</a:t>
            </a:r>
          </a:p>
        </p:txBody>
      </p:sp>
      <p:sp>
        <p:nvSpPr>
          <p:cNvPr id="1048659" name="Rectangle 9"/>
          <p:cNvSpPr/>
          <p:nvPr/>
        </p:nvSpPr>
        <p:spPr>
          <a:xfrm>
            <a:off x="5905018" y="2354830"/>
            <a:ext cx="3971501" cy="149527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</a:rPr>
              <a:t>To make a loud deep harsh sound of tiger, river or any animals.</a:t>
            </a:r>
          </a:p>
        </p:txBody>
      </p:sp>
      <p:sp>
        <p:nvSpPr>
          <p:cNvPr id="1048660" name="TextBox 10"/>
          <p:cNvSpPr txBox="1"/>
          <p:nvPr/>
        </p:nvSpPr>
        <p:spPr>
          <a:xfrm>
            <a:off x="1437983" y="5508053"/>
            <a:ext cx="702074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tiger is roaring for hungry. </a:t>
            </a:r>
          </a:p>
        </p:txBody>
      </p:sp>
      <p:pic>
        <p:nvPicPr>
          <p:cNvPr id="209717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37" y="1817132"/>
            <a:ext cx="5401781" cy="31358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ger Roar Sounds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8" grpId="0" animBg="1"/>
      <p:bldP spid="1048659" grpId="0" animBg="1"/>
      <p:bldP spid="10486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extBox 4"/>
          <p:cNvSpPr txBox="1"/>
          <p:nvPr/>
        </p:nvSpPr>
        <p:spPr>
          <a:xfrm>
            <a:off x="51841" y="228600"/>
            <a:ext cx="325661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1048667" name="TextBox 3"/>
          <p:cNvSpPr txBox="1"/>
          <p:nvPr/>
        </p:nvSpPr>
        <p:spPr>
          <a:xfrm>
            <a:off x="4237038" y="290156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Slum</a:t>
            </a:r>
          </a:p>
        </p:txBody>
      </p:sp>
      <p:sp>
        <p:nvSpPr>
          <p:cNvPr id="1048668" name="Rectangle 9"/>
          <p:cNvSpPr/>
          <p:nvPr/>
        </p:nvSpPr>
        <p:spPr>
          <a:xfrm>
            <a:off x="6065837" y="2286000"/>
            <a:ext cx="3962400" cy="17355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</a:rPr>
              <a:t>A overcrowded urban area inhabited by very poor people.</a:t>
            </a:r>
          </a:p>
        </p:txBody>
      </p:sp>
      <p:sp>
        <p:nvSpPr>
          <p:cNvPr id="1048669" name="TextBox 10"/>
          <p:cNvSpPr txBox="1"/>
          <p:nvPr/>
        </p:nvSpPr>
        <p:spPr>
          <a:xfrm>
            <a:off x="503237" y="5281683"/>
            <a:ext cx="89467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Meherjan</a:t>
            </a:r>
            <a:r>
              <a:rPr lang="en-US" sz="2800" b="1" dirty="0"/>
              <a:t> lives in a slum on the </a:t>
            </a:r>
            <a:r>
              <a:rPr lang="en-US" sz="2800" b="1" dirty="0" err="1"/>
              <a:t>Sirajgong</a:t>
            </a:r>
            <a:r>
              <a:rPr lang="en-US" sz="2800" b="1" dirty="0"/>
              <a:t> Town Protection Embankment</a:t>
            </a:r>
          </a:p>
        </p:txBody>
      </p:sp>
      <p:pic>
        <p:nvPicPr>
          <p:cNvPr id="4098" name="Picture 2" descr="Slum conditions in Bangladesh pose health hazards, and malnutrition is a  sign of other illnesses | M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1404941"/>
            <a:ext cx="5715000" cy="380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7" grpId="0" animBg="1"/>
      <p:bldP spid="1048668" grpId="0" animBg="1"/>
      <p:bldP spid="104866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1000</Words>
  <Application>Microsoft Office PowerPoint</Application>
  <PresentationFormat>Custom</PresentationFormat>
  <Paragraphs>125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Welcome to my Class</vt:lpstr>
      <vt:lpstr> Introduction</vt:lpstr>
      <vt:lpstr>Look at the pictures attentively.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Nine</dc:title>
  <dc:creator>Win-7</dc:creator>
  <cp:lastModifiedBy>Unknown User</cp:lastModifiedBy>
  <cp:revision>45</cp:revision>
  <dcterms:created xsi:type="dcterms:W3CDTF">2006-08-15T12:00:00Z</dcterms:created>
  <dcterms:modified xsi:type="dcterms:W3CDTF">2021-01-03T18:00:41Z</dcterms:modified>
</cp:coreProperties>
</file>