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C98B-0B02-4F0D-BB6E-B16171C2D419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F9C7-F2E3-4E18-B9AD-BEA636A4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hfuzardpe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269420"/>
            <a:ext cx="10302240" cy="658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880" y="1981200"/>
            <a:ext cx="10302240" cy="289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smtClean="0">
                <a:solidFill>
                  <a:srgbClr val="FFFF00"/>
                </a:solidFill>
              </a:rPr>
              <a:t>স্বাগতম</a:t>
            </a:r>
            <a:endParaRPr lang="en-US" sz="9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" y="534888"/>
            <a:ext cx="1920240" cy="192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383" y="2592288"/>
            <a:ext cx="4983480" cy="26776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মোঃ মাহফুজার রহমান </a:t>
            </a:r>
          </a:p>
          <a:p>
            <a:r>
              <a:rPr lang="en-US" sz="2800" smtClean="0"/>
              <a:t>সহকারী শিক্ষক </a:t>
            </a:r>
          </a:p>
          <a:p>
            <a:r>
              <a:rPr lang="en-US" sz="2800" smtClean="0"/>
              <a:t>মুকুন্দপুর গড়েয়াহাট সপ্রাবি </a:t>
            </a:r>
          </a:p>
          <a:p>
            <a:r>
              <a:rPr lang="en-US" sz="2800" smtClean="0"/>
              <a:t>কাহারোল, দিনাজপুর । </a:t>
            </a:r>
          </a:p>
          <a:p>
            <a:r>
              <a:rPr lang="en-US" sz="2800" smtClean="0"/>
              <a:t>ই-মেইল: </a:t>
            </a:r>
            <a:r>
              <a:rPr lang="en-US" sz="2800" smtClean="0">
                <a:ln>
                  <a:solidFill>
                    <a:srgbClr val="C00000"/>
                  </a:solidFill>
                </a:ln>
                <a:hlinkClick r:id="rId4"/>
              </a:rPr>
              <a:t>mahfuzardpe@gmail.com</a:t>
            </a:r>
            <a:endParaRPr lang="en-US" sz="2800" smtClean="0">
              <a:ln>
                <a:solidFill>
                  <a:srgbClr val="C00000"/>
                </a:solidFill>
              </a:ln>
            </a:endParaRPr>
          </a:p>
          <a:p>
            <a:r>
              <a:rPr lang="en-US" sz="2800" smtClean="0"/>
              <a:t>মোবাইল: 01723695547 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5775960" y="2917090"/>
            <a:ext cx="5684520" cy="2339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শ্রেণিঃ ৫ম </a:t>
            </a:r>
          </a:p>
          <a:p>
            <a:r>
              <a:rPr lang="en-US" sz="3200" smtClean="0"/>
              <a:t>বিষয়ঃ গণিত </a:t>
            </a:r>
          </a:p>
          <a:p>
            <a:r>
              <a:rPr lang="en-US" sz="3200" smtClean="0"/>
              <a:t>পাঠঃ অধ্যায়-১০,জ্যামিতি </a:t>
            </a:r>
          </a:p>
          <a:p>
            <a:r>
              <a:rPr lang="en-US" sz="3200" smtClean="0"/>
              <a:t>পাঠ্যাংশঃ ১০.১ আয়ত ও বর্গ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040" y="1493520"/>
            <a:ext cx="7063740" cy="6284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শিখন ফল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860" y="2230874"/>
            <a:ext cx="909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১। আয়ত কী তা বলতে পারবে । </a:t>
            </a:r>
          </a:p>
          <a:p>
            <a:r>
              <a:rPr lang="en-US" sz="2400" smtClean="0">
                <a:solidFill>
                  <a:srgbClr val="7030A0"/>
                </a:solidFill>
              </a:rPr>
              <a:t>২। আয়তের প্রত্যেকটি কোণ সমকোণ এবং বিপরীত বাহুগুলো সমান তা বলতে পারবে । </a:t>
            </a:r>
          </a:p>
          <a:p>
            <a:r>
              <a:rPr lang="en-US" sz="2400" smtClean="0">
                <a:solidFill>
                  <a:srgbClr val="7030A0"/>
                </a:solidFill>
              </a:rPr>
              <a:t>৩। আয়তের বৈশিষ্ট্য বলতে পারবে । আয়ত আঁকতে পারবে । </a:t>
            </a:r>
            <a:endParaRPr lang="en-US" sz="2400" smtClean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853440"/>
            <a:ext cx="8656320" cy="5551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3500" y="152400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নিচের চিত্র গুলো দেখ এবং চিন্তা করে উত্তর দাও 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4929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/>
              <a:t>আয়ত  </a:t>
            </a:r>
            <a:r>
              <a:rPr lang="en-US" sz="8000" smtClean="0"/>
              <a:t> 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40175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86940" y="4242554"/>
            <a:ext cx="291084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097780" y="2444234"/>
            <a:ext cx="0" cy="1813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86940" y="2428994"/>
            <a:ext cx="0" cy="1813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86940" y="2428994"/>
            <a:ext cx="291084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6919" y="4198620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ক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26919" y="2168128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7761" y="2206228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গ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37761" y="4242554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খ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86938" y="2444234"/>
            <a:ext cx="2910841" cy="1798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86938" y="2428994"/>
            <a:ext cx="2910843" cy="1813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55380" y="2483227"/>
            <a:ext cx="0" cy="1813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33235" y="2467987"/>
            <a:ext cx="0" cy="1813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0" y="2483227"/>
            <a:ext cx="1897380" cy="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7045" y="4281547"/>
            <a:ext cx="1897380" cy="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5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580" y="318977"/>
            <a:ext cx="74523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নিম্নলিখিত প্রশ্নগুলোর উত্তর খাতায় লেখ 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691640" y="1012035"/>
            <a:ext cx="7452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১। একটি আয়তের কয়টি কোণ সমকোণ </a:t>
            </a:r>
            <a:r>
              <a:rPr lang="en-US" sz="320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200" smtClean="0"/>
              <a:t>উত্তরঃ </a:t>
            </a:r>
            <a:r>
              <a:rPr lang="en-US" sz="3200"/>
              <a:t> 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প্রতিটি কোণের 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৯০ ডিগ্রী । </a:t>
            </a:r>
            <a:endParaRPr lang="en-US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1691640" y="2105462"/>
            <a:ext cx="745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২। আয়তের কয়টি বাহু পরস্পর সমান </a:t>
            </a:r>
            <a:r>
              <a:rPr lang="en-US" sz="320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200" smtClean="0"/>
              <a:t>উত্তরঃ </a:t>
            </a:r>
            <a:r>
              <a:rPr lang="en-US" sz="3200" smtClean="0"/>
              <a:t> দু’টি বাহু পরস্পর সমান । 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1234440" y="2938138"/>
            <a:ext cx="99974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  </a:t>
            </a:r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 গুলো লেখ</a:t>
            </a:r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উত্তরঃ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 : </a:t>
            </a:r>
            <a:r>
              <a:rPr lang="as-IN" sz="3200" b="1" i="1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32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১) আয়তের  কর্ণদ্বয় পরস্পর সমান।  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২) আয়তের একটি কোণ সমকোণ  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৩) আয়তের সবগুলো কোণ </a:t>
            </a:r>
            <a:r>
              <a:rPr lang="as-IN" sz="320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as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" y="5525960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৪। </a:t>
            </a:r>
            <a:r>
              <a:rPr lang="en-US" sz="3600" smtClean="0"/>
              <a:t>একটি আয়ত এঁকে দেখাও ।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088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180" y="2644170"/>
            <a:ext cx="7025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/>
              <a:t>ধন্যবাদ 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19212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135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Mahfuzar Rahman</dc:creator>
  <cp:lastModifiedBy>Mahfuzar Rahman</cp:lastModifiedBy>
  <cp:revision>65</cp:revision>
  <dcterms:created xsi:type="dcterms:W3CDTF">2020-12-22T08:55:49Z</dcterms:created>
  <dcterms:modified xsi:type="dcterms:W3CDTF">2021-01-04T11:13:35Z</dcterms:modified>
</cp:coreProperties>
</file>