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7" r:id="rId2"/>
    <p:sldId id="289" r:id="rId3"/>
    <p:sldId id="290" r:id="rId4"/>
    <p:sldId id="292" r:id="rId5"/>
    <p:sldId id="293" r:id="rId6"/>
    <p:sldId id="294" r:id="rId7"/>
    <p:sldId id="296" r:id="rId8"/>
    <p:sldId id="297" r:id="rId9"/>
    <p:sldId id="281" r:id="rId10"/>
    <p:sldId id="321" r:id="rId11"/>
    <p:sldId id="316" r:id="rId12"/>
    <p:sldId id="317" r:id="rId13"/>
    <p:sldId id="318" r:id="rId14"/>
    <p:sldId id="307" r:id="rId15"/>
    <p:sldId id="309" r:id="rId16"/>
    <p:sldId id="323" r:id="rId17"/>
    <p:sldId id="311" r:id="rId18"/>
    <p:sldId id="312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238" autoAdjust="0"/>
  </p:normalViewPr>
  <p:slideViewPr>
    <p:cSldViewPr>
      <p:cViewPr varScale="1">
        <p:scale>
          <a:sx n="70" d="100"/>
          <a:sy n="70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মিয়ানমারের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নারীদের সাথে 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নারী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দের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কর্মক্ষমতার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তুলনামূলক আলোচনা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খাতায়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লেখ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D1AF6-0EAB-4F80-820B-235FBFB83A4E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541FBA9F-236F-4B8F-9BAF-2EECE7536B08}" type="presOf" srcId="{D09957A9-135C-49C5-BCE9-8A10F7345CFA}" destId="{D9D99E6A-CCD4-4DE7-98DD-2249D67A5288}" srcOrd="0" destOrd="0" presId="urn:microsoft.com/office/officeart/2005/8/layout/hList6"/>
    <dgm:cxn modelId="{93529F72-B235-4F82-A5DD-9B8A5D5FA7FC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মিয়ানমারের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নারীদের সাথে 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নারী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দের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কর্মক্ষমতার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তুলনামূলক আলোচনা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খাতায়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লেখ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7F68-8B41-4FFE-AD26-FE50E2206493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4EA1-2D49-4DB3-9455-6A1878D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অজস্র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অন্তর্মুখী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4EA1-2D49-4DB3-9455-6A1878DC1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0772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902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632460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 Diagonal Corner Rectangle 2"/>
          <p:cNvSpPr/>
          <p:nvPr/>
        </p:nvSpPr>
        <p:spPr>
          <a:xfrm>
            <a:off x="685800" y="5562600"/>
            <a:ext cx="7315200" cy="990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সুধার ডিয়ার নদী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এপারে মংডু্‌ ওপারে সুধার পাড়া,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 গ্রাম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638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ks.jpg"/>
          <p:cNvPicPr>
            <a:picLocks noChangeAspect="1"/>
          </p:cNvPicPr>
          <p:nvPr/>
        </p:nvPicPr>
        <p:blipFill rotWithShape="1">
          <a:blip r:embed="rId2"/>
          <a:srcRect t="17330"/>
          <a:stretch/>
        </p:blipFill>
        <p:spPr>
          <a:xfrm>
            <a:off x="1548891" y="413657"/>
            <a:ext cx="5970015" cy="337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2400" y="3962400"/>
            <a:ext cx="8763000" cy="2590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 ঘাটে ফুঙ্গি।ফুঙ্গিদের প্রধান পরিধেয় চীবর।সকালে তারা খালি পায়ে ভিক্ষে করতে বের হয়।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ছাবাইক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ভিক্ষাপাত্র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লাক্ষা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চীবরের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বার্মায়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ফুঙ্গিদের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63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-models-present-traditional-dre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700730"/>
            <a:ext cx="34544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381000" y="4259942"/>
            <a:ext cx="4419600" cy="1472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থামি –বর্মি রমণীদের সেলাইবিহীন পোশাক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aditional-clot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3597"/>
            <a:ext cx="3777241" cy="2631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4241800" y="553597"/>
            <a:ext cx="4572000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লুঙ্গি,শার্ট,বর্মি কোট,মাথায় বর্মি টুপি,পায়ে দুই ফিতে মজবুত স্যান্ডেল বর্মিদের জাতীয় পোশাক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102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amese-cuis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2" y="211351"/>
            <a:ext cx="2729346" cy="2328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ike-world-explores-myanm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36" y="2573550"/>
            <a:ext cx="2666104" cy="2227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04800" y="4876800"/>
            <a:ext cx="8534400" cy="18842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নুডলস ,পোড়া লংকাগুড়ো ,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তুলের টক,কলার থোড় ইত্যাদি মিয়ানমারের আদর্শ খাবার।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মংডুতে রেস্তোরা,পথে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জায়গায় মেয়েদের স্বাধীনভাবে ব্যবসা বাণিজ্য করে সেজন্য সেখানকার মেয়েদের চির স্বাধীন বলা হয়েছে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Coc_Ly_Mar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62" y="2760982"/>
            <a:ext cx="2729346" cy="2039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06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136" y="211350"/>
            <a:ext cx="2666104" cy="2227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014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1/4/2021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6849000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5533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 কাছারিতে বর্মীরা কি পরে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লঙ্গি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পাঞ্জাবি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(গ)প্যান্ট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9571" y="2971800"/>
            <a:ext cx="2754766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চীবর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414" y="77239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‘লাক্ষা’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29376" y="5830992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629376" y="5086350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াতের মাড়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429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248" y="205338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9588" y="5830992"/>
            <a:ext cx="2964639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গালা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64415" y="5170737"/>
            <a:ext cx="601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216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মিয়ানমারে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নুডলস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তেঁতুলের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থোড়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5600" y="365989"/>
            <a:ext cx="1502228" cy="16225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1" y="543443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990600"/>
            <a:ext cx="297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657600"/>
            <a:ext cx="68580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দেখা ক্ষুদ্র নৃগোষ্ঠীদের যে কোন একটির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দশ বাক্যে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68" y="914400"/>
            <a:ext cx="2247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51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457200"/>
            <a:ext cx="430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495425"/>
            <a:ext cx="5810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618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সহকা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03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048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2796"/>
            <a:ext cx="6805494" cy="45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647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-26144"/>
            <a:ext cx="9143998" cy="7318650"/>
            <a:chOff x="0" y="-999115"/>
            <a:chExt cx="12294452" cy="8353031"/>
          </a:xfrm>
        </p:grpSpPr>
        <p:sp>
          <p:nvSpPr>
            <p:cNvPr id="26" name="Rectangle 25"/>
            <p:cNvSpPr/>
            <p:nvPr/>
          </p:nvSpPr>
          <p:spPr>
            <a:xfrm>
              <a:off x="0" y="-25401"/>
              <a:ext cx="12192000" cy="687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66332" y="2998092"/>
              <a:ext cx="10138217" cy="4355824"/>
              <a:chOff x="866332" y="3063743"/>
              <a:chExt cx="10138217" cy="435582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454148" y="3063743"/>
                <a:ext cx="9550401" cy="4355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sz="4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নাজমুল হাসান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4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20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কামিল অ্যান্ড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0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 এ.এম এড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IN" sz="2000" b="1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as-IN" sz="1000" b="1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as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সুপারিনটেনডেন্ট</a:t>
                </a:r>
                <a:r>
                  <a:rPr lang="bn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লাখপুর মহিলা দাখিল </a:t>
                </a:r>
                <a:r>
                  <a:rPr lang="as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মাদরাসা,শিবপুর,নরসিংদী </a:t>
                </a:r>
                <a:endParaRPr lang="bn-IN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মাস্টার </a:t>
                </a:r>
                <a:r>
                  <a:rPr lang="bn-IN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ট্রেইনার ভাষাগুরু সফটওয়্যার,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আইসিটি ডিভিশন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rgbClr val="6EB54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মাস্টার </a:t>
                </a:r>
                <a:r>
                  <a:rPr lang="bn-IN" sz="2800" dirty="0">
                    <a:solidFill>
                      <a:srgbClr val="6EB54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ট্রেইনার ইভিএম, বাংলাদেশ নির্বাচন কমিশন</a:t>
                </a:r>
                <a:r>
                  <a:rPr lang="bn-IN" sz="2800" dirty="0" smtClean="0">
                    <a:solidFill>
                      <a:srgbClr val="6EB54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 smtClean="0">
                  <a:solidFill>
                    <a:srgbClr val="6EB5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ICT</a:t>
                </a:r>
                <a:r>
                  <a:rPr lang="en-US" sz="28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KongshoOMJ" panose="00000400000000000000" pitchFamily="2" charset="0"/>
                  </a:rPr>
                  <a:t>4E </a:t>
                </a:r>
                <a:r>
                  <a:rPr lang="bn-IN" sz="28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জেলা </a:t>
                </a:r>
                <a:r>
                  <a:rPr lang="bn-IN" sz="28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অ্যাম্বাসেডর।</a:t>
                </a:r>
                <a:endPara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rgbClr val="6EB5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212" y="4859927"/>
                <a:ext cx="577936" cy="54664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332" y="5289100"/>
                <a:ext cx="629881" cy="629881"/>
              </a:xfrm>
              <a:prstGeom prst="rect">
                <a:avLst/>
              </a:prstGeom>
            </p:spPr>
          </p:pic>
          <p:pic>
            <p:nvPicPr>
              <p:cNvPr id="39" name="Picture 6" descr="https://scontent.fdac34-1.fna.fbcdn.net/v/t1.0-9/29103633_894384470744320_1910368283228372992_o.png?_nc_cat=104&amp;_nc_sid=09cbfe&amp;_nc_eui2=AeHFq74vyHaPpl_6HBxMC6dyr3Cug6U8oHWvcK6DpTygddpLFzaFLX3G0id6JQFVkIu6dIc7YL_wVO2QshlvpUxt&amp;_nc_ohc=Krdz1YKf5lQAX-42BWH&amp;_nc_ht=scontent.fdac34-1.fna&amp;oh=4e08b9508eaecf70f6421db7bad2a9e0&amp;oe=5FB5073B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458" y="4421821"/>
                <a:ext cx="452662" cy="452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684" y="5883794"/>
                <a:ext cx="502491" cy="502491"/>
              </a:xfrm>
              <a:prstGeom prst="rect">
                <a:avLst/>
              </a:prstGeom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0" y="-999115"/>
              <a:ext cx="12294452" cy="23189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1911" y1="50311" x2="51911" y2="50311"/>
                          <a14:foregroundMark x1="56000" y1="54489" x2="56000" y2="54489"/>
                          <a14:foregroundMark x1="61600" y1="56000" x2="38311" y2="52889"/>
                          <a14:foregroundMark x1="59289" y1="43378" x2="59289" y2="43378"/>
                          <a14:foregroundMark x1="56267" y1="43111" x2="56267" y2="43111"/>
                          <a14:foregroundMark x1="71111" y1="45422" x2="43378" y2="33156"/>
                          <a14:foregroundMark x1="57778" y1="33867" x2="47289" y2="30844"/>
                          <a14:foregroundMark x1="36711" y1="35200" x2="30311" y2="41333"/>
                          <a14:foregroundMark x1="30578" y1="51911" x2="34133" y2="60356"/>
                          <a14:foregroundMark x1="71111" y1="63200" x2="71644" y2="56978"/>
                          <a14:foregroundMark x1="63467" y1="73689" x2="37778" y2="73956"/>
                          <a14:foregroundMark x1="55733" y1="66311" x2="48533" y2="5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59" y="110647"/>
              <a:ext cx="1387663" cy="11744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777963" y="201761"/>
              <a:ext cx="3867150" cy="61019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24569" y="462554"/>
              <a:ext cx="4246974" cy="720925"/>
            </a:xfrm>
            <a:prstGeom prst="rect">
              <a:avLst/>
            </a:prstGeom>
            <a:solidFill>
              <a:srgbClr val="FCA904"/>
            </a:solidFill>
            <a:ln w="762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MS PGothic" panose="020B0600070205080204" pitchFamily="34" charset="-128"/>
                  <a:cs typeface="NikoshBAN" panose="02000000000000000000" pitchFamily="2" charset="0"/>
                </a:rPr>
                <a:t>পরিচিতি</a:t>
              </a:r>
              <a:endParaRPr lang="bn-I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283326" y="1468691"/>
              <a:ext cx="1990891" cy="1613341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63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AutoShape 2" descr="How to use Google Meet: Quick and easy instructions - Android Authority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330555"/>
              <a:ext cx="12192000" cy="527444"/>
            </a:xfrm>
            <a:prstGeom prst="rect">
              <a:avLst/>
            </a:prstGeom>
            <a:solidFill>
              <a:srgbClr val="FCA904"/>
            </a:solidFill>
            <a:ln w="762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AutoShape 10" descr="https://scontent.fdac24-1.fna.fbcdn.net/v/t1.0-9/105033450_10214826548892121_2355940891048503387_n.jpg?_nc_cat=104&amp;ccb=2&amp;_nc_sid=09cbfe&amp;_nc_eui2=AeEosXuFD56Mm0iqBqACcZj7KFNLWCO9irAoU0tYI72KsLC4cpGZjsQrTxauuTi0gjKK02dvX1A1qbkt53vv0s0y&amp;_nc_ohc=aWk61WBzqr4AX9I4qq8&amp;_nc_ht=scontent.fdac24-1.fna&amp;oh=05bb5307cb88aa2bd368bee7654c16ff&amp;oe=5FCC23A8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6234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2" y="457200"/>
            <a:ext cx="7525279" cy="5562600"/>
          </a:xfrm>
          <a:prstGeom prst="rect">
            <a:avLst/>
          </a:prstGeom>
        </p:spPr>
      </p:pic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3899" y="30055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US" sz="6000" b="1" dirty="0" err="1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মংডুর</a:t>
            </a:r>
            <a:r>
              <a:rPr lang="en-US" sz="6000" b="1" dirty="0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6000" b="1" dirty="0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ln w="1905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1" y="1110996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বিপ্রদাশ</a:t>
            </a:r>
            <a:r>
              <a:rPr lang="en-US" sz="4000" b="1" dirty="0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endParaRPr lang="bn-BD" sz="4000" b="1" dirty="0" smtClean="0">
              <a:ln w="1905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930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05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33750"/>
            <a:ext cx="3810000" cy="291465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1052286" y="533400"/>
            <a:ext cx="2438400" cy="1295400"/>
          </a:xfrm>
          <a:prstGeom prst="wedgeRectCallout">
            <a:avLst>
              <a:gd name="adj1" fmla="val -5357"/>
              <a:gd name="adj2" fmla="val 1599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839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7694" y="1066800"/>
            <a:ext cx="19812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ফুঙ্গি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442857" y="990600"/>
            <a:ext cx="35052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মায়ানমার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সন্ন্যাসী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পুরোহিত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8294" y="0"/>
            <a:ext cx="6676571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8793" y="4090781"/>
            <a:ext cx="1981200" cy="883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লাক্ষা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7914" y="4069009"/>
            <a:ext cx="3135086" cy="1133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লাল রঙের বৃক্ষনির্যাস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03" y="1066800"/>
            <a:ext cx="2663741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7" y="3990563"/>
            <a:ext cx="2601149" cy="1083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182336" y="5421025"/>
            <a:ext cx="1981200" cy="9701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প্যাগোডা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09557" y="5455043"/>
            <a:ext cx="2971800" cy="9910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বৌদ্ধমন্দির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7" y="5306315"/>
            <a:ext cx="2601149" cy="118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278771" y="239662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মহাথেরো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5540171" y="2510057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 ধর্মীয় প্রধান গুরু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8756" r="21667"/>
          <a:stretch/>
        </p:blipFill>
        <p:spPr>
          <a:xfrm>
            <a:off x="2438398" y="2396620"/>
            <a:ext cx="2819402" cy="140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29686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10200"/>
            <a:ext cx="8382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মিয়ানমারের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বিশেষ দিক প্রকাশ পেয়েছে তা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927300" cy="393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74156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dfiendblog_1214807053_4-de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12" y="304800"/>
            <a:ext cx="6518976" cy="435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762000" y="5334000"/>
            <a:ext cx="7696200" cy="762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পদাউকের সোনারং ফুল,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মিয়ানমারে ওদের নাম সেন্না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588</Words>
  <Application>Microsoft Office PowerPoint</Application>
  <PresentationFormat>On-screen Show (4:3)</PresentationFormat>
  <Paragraphs>114</Paragraphs>
  <Slides>19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KongshoOMJ</vt:lpstr>
      <vt:lpstr>Mangal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User</dc:creator>
  <cp:lastModifiedBy>User</cp:lastModifiedBy>
  <cp:revision>200</cp:revision>
  <dcterms:created xsi:type="dcterms:W3CDTF">2006-08-16T00:00:00Z</dcterms:created>
  <dcterms:modified xsi:type="dcterms:W3CDTF">2021-01-04T11:01:51Z</dcterms:modified>
</cp:coreProperties>
</file>