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4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1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8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1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7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1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1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9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3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4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3F1D-9952-49A4-AC4F-A6951142872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FFF6-4E72-4BFF-9560-061E7537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2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13800" b="1" dirty="0" smtClean="0">
                <a:blipFill>
                  <a:blip r:embed="rId3"/>
                  <a:tile tx="0" ty="0" sx="100000" sy="100000" flip="none" algn="tl"/>
                </a:blipFill>
              </a:rPr>
              <a:t>welcome</a:t>
            </a:r>
            <a:endParaRPr lang="en-US" sz="138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urved Down Ribbon 3"/>
          <p:cNvSpPr/>
          <p:nvPr/>
        </p:nvSpPr>
        <p:spPr>
          <a:xfrm>
            <a:off x="1524000" y="3602038"/>
            <a:ext cx="9144000" cy="2194560"/>
          </a:xfrm>
          <a:prstGeom prst="ellipseRibb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Class ---6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English 2</a:t>
            </a:r>
            <a:r>
              <a:rPr lang="en-US" sz="48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4800" b="1" dirty="0" smtClean="0">
                <a:solidFill>
                  <a:srgbClr val="FFFF00"/>
                </a:solidFill>
              </a:rPr>
              <a:t> paper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1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7300" b="1" dirty="0" smtClean="0">
                <a:solidFill>
                  <a:srgbClr val="7030A0"/>
                </a:solidFill>
              </a:rPr>
              <a:t>Md Moqbul Hossain Bulbul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rgbClr val="0070C0"/>
                </a:solidFill>
              </a:rPr>
              <a:t>Al haj </a:t>
            </a:r>
            <a:r>
              <a:rPr lang="en-US" sz="3100" b="1" dirty="0" err="1" smtClean="0">
                <a:solidFill>
                  <a:srgbClr val="0070C0"/>
                </a:solidFill>
              </a:rPr>
              <a:t>Dhanai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Bepari</a:t>
            </a:r>
            <a:r>
              <a:rPr lang="en-US" sz="3100" b="1" dirty="0" smtClean="0">
                <a:solidFill>
                  <a:srgbClr val="0070C0"/>
                </a:solidFill>
              </a:rPr>
              <a:t> Memorial High School, </a:t>
            </a:r>
            <a:r>
              <a:rPr lang="en-US" sz="3100" b="1" dirty="0" err="1" smtClean="0">
                <a:solidFill>
                  <a:srgbClr val="0070C0"/>
                </a:solidFill>
              </a:rPr>
              <a:t>Sreepur</a:t>
            </a:r>
            <a:r>
              <a:rPr lang="en-US" sz="3100" b="1" dirty="0" smtClean="0">
                <a:solidFill>
                  <a:srgbClr val="0070C0"/>
                </a:solidFill>
              </a:rPr>
              <a:t>, </a:t>
            </a:r>
            <a:r>
              <a:rPr lang="en-US" sz="3100" b="1" dirty="0" err="1" smtClean="0">
                <a:solidFill>
                  <a:srgbClr val="0070C0"/>
                </a:solidFill>
              </a:rPr>
              <a:t>Gazipur</a:t>
            </a:r>
            <a:r>
              <a:rPr lang="en-US" sz="3100" b="1" dirty="0" smtClean="0">
                <a:solidFill>
                  <a:srgbClr val="0070C0"/>
                </a:solidFill>
              </a:rPr>
              <a:t>.</a:t>
            </a:r>
            <a:endParaRPr lang="en-US" sz="3100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99" y="2008490"/>
            <a:ext cx="3643952" cy="4554941"/>
          </a:xfrm>
        </p:spPr>
      </p:pic>
      <p:sp>
        <p:nvSpPr>
          <p:cNvPr id="5" name="Rectangle 4"/>
          <p:cNvSpPr/>
          <p:nvPr/>
        </p:nvSpPr>
        <p:spPr>
          <a:xfrm>
            <a:off x="4217158" y="3828760"/>
            <a:ext cx="6086901" cy="19851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This is a tree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32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Look at  the sentence.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 has three parts.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 smtClean="0"/>
              <a:t>So  we can say that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en-US" sz="5400" b="1" u="sng" dirty="0" smtClean="0">
                <a:solidFill>
                  <a:srgbClr val="0070C0"/>
                </a:solidFill>
              </a:rPr>
              <a:t>this     </a:t>
            </a:r>
            <a:r>
              <a:rPr lang="en-US" sz="5400" b="1" u="sng" dirty="0" smtClean="0">
                <a:solidFill>
                  <a:srgbClr val="FF0000"/>
                </a:solidFill>
              </a:rPr>
              <a:t>is     </a:t>
            </a:r>
            <a:r>
              <a:rPr lang="en-US" sz="5400" b="1" u="sng" dirty="0" smtClean="0">
                <a:solidFill>
                  <a:srgbClr val="002060"/>
                </a:solidFill>
              </a:rPr>
              <a:t>a tree </a:t>
            </a:r>
            <a:r>
              <a:rPr lang="en-US" sz="5400" b="1" dirty="0" smtClean="0"/>
              <a:t>is the parts of the sentence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0877" y="29460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This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6753" y="310121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I</a:t>
            </a:r>
            <a:r>
              <a:rPr lang="en-US" sz="6600" dirty="0" smtClean="0">
                <a:solidFill>
                  <a:srgbClr val="FF0000"/>
                </a:solidFill>
              </a:rPr>
              <a:t>s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1658" y="3101218"/>
            <a:ext cx="2024419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A tree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3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Parts of speech is the parts of sentence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002060"/>
                </a:solidFill>
              </a:rPr>
              <a:t>There are eight kinds of parts of speech</a:t>
            </a:r>
            <a:endParaRPr lang="en-US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2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US" sz="8000" b="1" dirty="0" smtClean="0"/>
              <a:t> (1</a:t>
            </a:r>
            <a:r>
              <a:rPr lang="en-US" sz="7200" b="1" dirty="0" smtClean="0"/>
              <a:t>)  Noun  is a naming word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215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23048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Noun is the main part of any sentence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96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welcome</vt:lpstr>
      <vt:lpstr>Md Moqbul Hossain Bulbul Al haj Dhanai Bepari Memorial High School, Sreepur, Gazipur.</vt:lpstr>
      <vt:lpstr>Look at  the sentence. </vt:lpstr>
      <vt:lpstr>Parts of speech is the parts of sentence.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Microsoft account</dc:creator>
  <cp:lastModifiedBy>Microsoft account</cp:lastModifiedBy>
  <cp:revision>41</cp:revision>
  <dcterms:created xsi:type="dcterms:W3CDTF">2021-01-04T13:49:42Z</dcterms:created>
  <dcterms:modified xsi:type="dcterms:W3CDTF">2021-01-04T14:47:18Z</dcterms:modified>
</cp:coreProperties>
</file>