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3" r:id="rId1"/>
  </p:sldMasterIdLst>
  <p:notesMasterIdLst>
    <p:notesMasterId r:id="rId54"/>
  </p:notesMasterIdLst>
  <p:sldIdLst>
    <p:sldId id="329" r:id="rId2"/>
    <p:sldId id="330" r:id="rId3"/>
    <p:sldId id="331" r:id="rId4"/>
    <p:sldId id="280" r:id="rId5"/>
    <p:sldId id="281" r:id="rId6"/>
    <p:sldId id="282" r:id="rId7"/>
    <p:sldId id="283" r:id="rId8"/>
    <p:sldId id="335" r:id="rId9"/>
    <p:sldId id="345" r:id="rId10"/>
    <p:sldId id="346" r:id="rId11"/>
    <p:sldId id="315" r:id="rId12"/>
    <p:sldId id="347" r:id="rId13"/>
    <p:sldId id="360" r:id="rId14"/>
    <p:sldId id="368" r:id="rId15"/>
    <p:sldId id="361" r:id="rId16"/>
    <p:sldId id="396" r:id="rId17"/>
    <p:sldId id="371" r:id="rId18"/>
    <p:sldId id="395" r:id="rId19"/>
    <p:sldId id="372" r:id="rId20"/>
    <p:sldId id="390" r:id="rId21"/>
    <p:sldId id="389" r:id="rId22"/>
    <p:sldId id="391" r:id="rId23"/>
    <p:sldId id="388" r:id="rId24"/>
    <p:sldId id="385" r:id="rId25"/>
    <p:sldId id="387" r:id="rId26"/>
    <p:sldId id="392" r:id="rId27"/>
    <p:sldId id="379" r:id="rId28"/>
    <p:sldId id="381" r:id="rId29"/>
    <p:sldId id="393" r:id="rId30"/>
    <p:sldId id="382" r:id="rId31"/>
    <p:sldId id="384" r:id="rId32"/>
    <p:sldId id="415" r:id="rId33"/>
    <p:sldId id="414" r:id="rId34"/>
    <p:sldId id="400" r:id="rId35"/>
    <p:sldId id="397" r:id="rId36"/>
    <p:sldId id="401" r:id="rId37"/>
    <p:sldId id="399" r:id="rId38"/>
    <p:sldId id="402" r:id="rId39"/>
    <p:sldId id="403" r:id="rId40"/>
    <p:sldId id="404" r:id="rId41"/>
    <p:sldId id="405" r:id="rId42"/>
    <p:sldId id="406" r:id="rId43"/>
    <p:sldId id="407" r:id="rId44"/>
    <p:sldId id="408" r:id="rId45"/>
    <p:sldId id="409" r:id="rId46"/>
    <p:sldId id="410" r:id="rId47"/>
    <p:sldId id="411" r:id="rId48"/>
    <p:sldId id="412" r:id="rId49"/>
    <p:sldId id="413" r:id="rId50"/>
    <p:sldId id="291" r:id="rId51"/>
    <p:sldId id="275" r:id="rId52"/>
    <p:sldId id="27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3399"/>
    <a:srgbClr val="000099"/>
    <a:srgbClr val="11E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1B23-9973-426B-B365-A036BEF9EDB2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B98ED-7171-4F0B-9447-ECD6F699F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8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1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5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54C55E-3111-4B69-82B0-AA100B4753B1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45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7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3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8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85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8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9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1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2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0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6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954C55E-3111-4B69-82B0-AA100B4753B1}" type="datetimeFigureOut">
              <a:rPr lang="en-US" smtClean="0"/>
              <a:pPr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jpe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.jpeg"/><Relationship Id="rId7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.jpeg"/><Relationship Id="rId7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mafizuldmc@gmail.com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.jpeg"/><Relationship Id="rId7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6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.jpe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.jpeg"/><Relationship Id="rId7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3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jpe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2.jpeg"/><Relationship Id="rId7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2.jpeg"/><Relationship Id="rId7" Type="http://schemas.openxmlformats.org/officeDocument/2006/relationships/image" Target="../media/image4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4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7" y="298599"/>
            <a:ext cx="11782746" cy="622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5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886200" y="152400"/>
            <a:ext cx="4648200" cy="1143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9385" y="457200"/>
            <a:ext cx="4648200" cy="9089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90384" y="3886199"/>
            <a:ext cx="5553216" cy="20528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রংয়ের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00" y="457200"/>
            <a:ext cx="4648200" cy="9089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11397"/>
            <a:ext cx="2771775" cy="22115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65" y="1611397"/>
            <a:ext cx="2771775" cy="22115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65" y="1624549"/>
            <a:ext cx="2771775" cy="21983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265" y="1670968"/>
            <a:ext cx="2771775" cy="21433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159664" y="3886199"/>
            <a:ext cx="5667375" cy="26025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রংয়ের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অস্বীকৃতিসূচক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03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886200" y="152400"/>
            <a:ext cx="4648200" cy="1143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43000" y="2514599"/>
            <a:ext cx="10287000" cy="29473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যুক্তিতে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7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8" name="Flowchart: Merge 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Snip Diagonal Corner Rectangle 13"/>
          <p:cNvSpPr/>
          <p:nvPr/>
        </p:nvSpPr>
        <p:spPr>
          <a:xfrm>
            <a:off x="1371600" y="685800"/>
            <a:ext cx="9753600" cy="1219200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02।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অনুমানের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44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886200" y="152400"/>
            <a:ext cx="4648200" cy="1143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7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8" name="Flowchart: Merge 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2209800" y="363205"/>
            <a:ext cx="7162800" cy="39039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4419600"/>
            <a:ext cx="11201400" cy="21036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hyw³‡Z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evK¨B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hyw³evK¨|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5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159603" y="1914837"/>
            <a:ext cx="8355997" cy="303816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9600" dirty="0"/>
          </a:p>
        </p:txBody>
      </p:sp>
      <p:grpSp>
        <p:nvGrpSpPr>
          <p:cNvPr id="7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8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9" name="Flowchart: Merge 8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24284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-Right Arrow 12"/>
          <p:cNvSpPr/>
          <p:nvPr/>
        </p:nvSpPr>
        <p:spPr>
          <a:xfrm>
            <a:off x="1905000" y="3733800"/>
            <a:ext cx="8229600" cy="76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1828800"/>
            <a:ext cx="11049000" cy="39694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ব্য?করণিক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381000"/>
            <a:ext cx="5943600" cy="1225901"/>
          </a:xfrm>
          <a:prstGeom prst="ellipse">
            <a:avLst/>
          </a:prstGeom>
          <a:solidFill>
            <a:srgbClr val="11E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9600" dirty="0"/>
          </a:p>
        </p:txBody>
      </p:sp>
      <p:grpSp>
        <p:nvGrpSpPr>
          <p:cNvPr id="7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8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9" name="Flowchart: Merge 8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1191710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-Right Arrow 12"/>
          <p:cNvSpPr/>
          <p:nvPr/>
        </p:nvSpPr>
        <p:spPr>
          <a:xfrm>
            <a:off x="1905000" y="3733800"/>
            <a:ext cx="8229600" cy="76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1866899"/>
            <a:ext cx="10885408" cy="423640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আরেকভাবে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24200" y="457200"/>
            <a:ext cx="6172200" cy="126078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9600" dirty="0"/>
          </a:p>
        </p:txBody>
      </p:sp>
      <p:grpSp>
        <p:nvGrpSpPr>
          <p:cNvPr id="5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6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8" name="Flowchart: Merge 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664130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609600" y="2361965"/>
            <a:ext cx="11125199" cy="1298882"/>
          </a:xfrm>
          <a:prstGeom prst="plaque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8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41146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2167778"/>
            <a:ext cx="4038600" cy="382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কেবলমাত্র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sp>
        <p:nvSpPr>
          <p:cNvPr id="19" name="Rectangle 18"/>
          <p:cNvSpPr/>
          <p:nvPr/>
        </p:nvSpPr>
        <p:spPr>
          <a:xfrm>
            <a:off x="457200" y="533400"/>
            <a:ext cx="39624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96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28" y="609600"/>
            <a:ext cx="3195672" cy="2743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877" y="457200"/>
            <a:ext cx="3195672" cy="2895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28" y="3619295"/>
            <a:ext cx="3195672" cy="28742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877" y="3647408"/>
            <a:ext cx="3195672" cy="268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24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838200"/>
            <a:ext cx="4191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862978"/>
            <a:ext cx="4191000" cy="382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40" y="533400"/>
            <a:ext cx="3273794" cy="304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39" y="3691778"/>
            <a:ext cx="3273795" cy="28272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33400"/>
            <a:ext cx="3273794" cy="304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736472"/>
            <a:ext cx="3273794" cy="275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9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4478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472578"/>
            <a:ext cx="5486400" cy="382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6172200" y="2472578"/>
            <a:ext cx="5486400" cy="382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কেবলমাত্র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sp>
        <p:nvSpPr>
          <p:cNvPr id="19" name="Rectangle 18"/>
          <p:cNvSpPr/>
          <p:nvPr/>
        </p:nvSpPr>
        <p:spPr>
          <a:xfrm>
            <a:off x="6934200" y="14478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05000" y="381000"/>
            <a:ext cx="48006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পার্থক্য-01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9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652018" y="2240280"/>
            <a:ext cx="4999482" cy="3283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5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মফিজুল</a:t>
            </a:r>
            <a:r>
              <a:rPr lang="en-US" sz="35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BD" sz="356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bn-BD" sz="291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আলহাজ্ব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59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bn-BD" sz="291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91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91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০১৮১৯৬০৯৫২২</a:t>
            </a:r>
          </a:p>
          <a:p>
            <a:pPr algn="ctr"/>
            <a:r>
              <a:rPr lang="en-US" sz="19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19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mafizuldmc@gmail.com</a:t>
            </a:r>
            <a:endParaRPr lang="en-US" sz="19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9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9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00253" y="777241"/>
            <a:ext cx="3876914" cy="10673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9438" tIns="34718" rIns="69438" bIns="34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4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4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82" y="2240280"/>
            <a:ext cx="3941617" cy="3283399"/>
          </a:xfrm>
          <a:prstGeom prst="rect">
            <a:avLst/>
          </a:prstGeom>
        </p:spPr>
      </p:pic>
      <p:grpSp>
        <p:nvGrpSpPr>
          <p:cNvPr id="6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7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8" name="Flowchart: Merge 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39593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600" y="2819401"/>
            <a:ext cx="3733800" cy="333134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sp>
        <p:nvSpPr>
          <p:cNvPr id="19" name="Rectangle 18"/>
          <p:cNvSpPr/>
          <p:nvPr/>
        </p:nvSpPr>
        <p:spPr>
          <a:xfrm>
            <a:off x="609600" y="1032482"/>
            <a:ext cx="3505200" cy="14291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SutonnyMJ" pitchFamily="2" charset="0"/>
                <a:cs typeface="SutonnyMJ" pitchFamily="2" charset="0"/>
              </a:rPr>
              <a:t>hyw³evK¨</a:t>
            </a:r>
            <a:endParaRPr lang="en-US" sz="96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181599" y="2039310"/>
            <a:ext cx="6153097" cy="8333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ফেরেস্তা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1599" y="3049699"/>
            <a:ext cx="6153097" cy="8333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বুদ্ধিমান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1599" y="4015653"/>
            <a:ext cx="6153097" cy="8333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81599" y="4957857"/>
            <a:ext cx="6153097" cy="8333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05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12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452656"/>
            <a:ext cx="3733800" cy="1517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082178"/>
            <a:ext cx="3733800" cy="3312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181599" y="2039310"/>
            <a:ext cx="6153097" cy="8333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চমৎকার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1599" y="3049699"/>
            <a:ext cx="6153097" cy="8333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1599" y="4015653"/>
            <a:ext cx="6153097" cy="8333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সর্বনাশ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1599" y="4957857"/>
            <a:ext cx="6153097" cy="8333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মরণশীল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69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9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0574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539378"/>
            <a:ext cx="5486400" cy="171842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6172200" y="3539378"/>
            <a:ext cx="5486400" cy="171842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sp>
        <p:nvSpPr>
          <p:cNvPr id="19" name="Rectangle 18"/>
          <p:cNvSpPr/>
          <p:nvPr/>
        </p:nvSpPr>
        <p:spPr>
          <a:xfrm>
            <a:off x="6934200" y="20574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SutonnyMJ" pitchFamily="2" charset="0"/>
                <a:cs typeface="SutonnyMJ" pitchFamily="2" charset="0"/>
              </a:rPr>
              <a:t>hyw³evK¨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81200" y="914400"/>
            <a:ext cx="48006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পার্থক্য-02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7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9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3733800" cy="1517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SutonnyMJ" pitchFamily="2" charset="0"/>
                <a:cs typeface="SutonnyMJ" pitchFamily="2" charset="0"/>
              </a:rPr>
              <a:t>hyw³evK¨</a:t>
            </a:r>
            <a:endParaRPr lang="en-US" sz="9600" dirty="0"/>
          </a:p>
        </p:txBody>
      </p:sp>
      <p:sp>
        <p:nvSpPr>
          <p:cNvPr id="8" name="Rectangle 7"/>
          <p:cNvSpPr/>
          <p:nvPr/>
        </p:nvSpPr>
        <p:spPr>
          <a:xfrm>
            <a:off x="533400" y="1934322"/>
            <a:ext cx="3733800" cy="3312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530114" y="381000"/>
            <a:ext cx="2088111" cy="9095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5600" y="381000"/>
            <a:ext cx="1702627" cy="909543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8534400" y="381000"/>
            <a:ext cx="1371600" cy="9095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10042239" y="381000"/>
            <a:ext cx="1818736" cy="909543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endParaRPr lang="en-US" sz="5400" dirty="0"/>
          </a:p>
        </p:txBody>
      </p:sp>
      <p:sp>
        <p:nvSpPr>
          <p:cNvPr id="23" name="Rectangle 22"/>
          <p:cNvSpPr/>
          <p:nvPr/>
        </p:nvSpPr>
        <p:spPr>
          <a:xfrm>
            <a:off x="4530114" y="1389342"/>
            <a:ext cx="2088112" cy="19095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কোনকিছু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endParaRPr lang="en-US" sz="4400" dirty="0"/>
          </a:p>
        </p:txBody>
      </p:sp>
      <p:sp>
        <p:nvSpPr>
          <p:cNvPr id="24" name="Rectangle 23"/>
          <p:cNvSpPr/>
          <p:nvPr/>
        </p:nvSpPr>
        <p:spPr>
          <a:xfrm>
            <a:off x="6705600" y="1785362"/>
            <a:ext cx="1702627" cy="909543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endParaRPr lang="en-US" sz="5400" dirty="0"/>
          </a:p>
        </p:txBody>
      </p:sp>
      <p:sp>
        <p:nvSpPr>
          <p:cNvPr id="25" name="Rectangle 24"/>
          <p:cNvSpPr/>
          <p:nvPr/>
        </p:nvSpPr>
        <p:spPr>
          <a:xfrm>
            <a:off x="8534400" y="1389341"/>
            <a:ext cx="1371600" cy="18872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</a:p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003439" y="1676400"/>
            <a:ext cx="1818736" cy="9095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endParaRPr lang="en-US" sz="5400" dirty="0"/>
          </a:p>
        </p:txBody>
      </p:sp>
      <p:sp>
        <p:nvSpPr>
          <p:cNvPr id="27" name="Rectangle 26"/>
          <p:cNvSpPr/>
          <p:nvPr/>
        </p:nvSpPr>
        <p:spPr>
          <a:xfrm>
            <a:off x="5163813" y="3388994"/>
            <a:ext cx="6148138" cy="668881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মরণশীল</a:t>
            </a:r>
            <a:endParaRPr lang="en-US" sz="5400" dirty="0"/>
          </a:p>
        </p:txBody>
      </p:sp>
      <p:sp>
        <p:nvSpPr>
          <p:cNvPr id="28" name="Rectangle 27"/>
          <p:cNvSpPr/>
          <p:nvPr/>
        </p:nvSpPr>
        <p:spPr>
          <a:xfrm>
            <a:off x="5163813" y="4131719"/>
            <a:ext cx="6148138" cy="66888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ফেরেস্তা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29" name="Rectangle 28"/>
          <p:cNvSpPr/>
          <p:nvPr/>
        </p:nvSpPr>
        <p:spPr>
          <a:xfrm>
            <a:off x="5163813" y="4893719"/>
            <a:ext cx="6148138" cy="668881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31" name="Rectangle 30"/>
          <p:cNvSpPr/>
          <p:nvPr/>
        </p:nvSpPr>
        <p:spPr>
          <a:xfrm>
            <a:off x="5163813" y="5672978"/>
            <a:ext cx="6148138" cy="6688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458691" y="2840182"/>
            <a:ext cx="2452254" cy="3632990"/>
          </a:xfrm>
          <a:custGeom>
            <a:avLst/>
            <a:gdLst>
              <a:gd name="connsiteX0" fmla="*/ 138545 w 2452254"/>
              <a:gd name="connsiteY0" fmla="*/ 858982 h 3632990"/>
              <a:gd name="connsiteX1" fmla="*/ 235527 w 2452254"/>
              <a:gd name="connsiteY1" fmla="*/ 762000 h 3632990"/>
              <a:gd name="connsiteX2" fmla="*/ 277091 w 2452254"/>
              <a:gd name="connsiteY2" fmla="*/ 651163 h 3632990"/>
              <a:gd name="connsiteX3" fmla="*/ 332509 w 2452254"/>
              <a:gd name="connsiteY3" fmla="*/ 595745 h 3632990"/>
              <a:gd name="connsiteX4" fmla="*/ 374073 w 2452254"/>
              <a:gd name="connsiteY4" fmla="*/ 568036 h 3632990"/>
              <a:gd name="connsiteX5" fmla="*/ 526473 w 2452254"/>
              <a:gd name="connsiteY5" fmla="*/ 526473 h 3632990"/>
              <a:gd name="connsiteX6" fmla="*/ 692727 w 2452254"/>
              <a:gd name="connsiteY6" fmla="*/ 512618 h 3632990"/>
              <a:gd name="connsiteX7" fmla="*/ 748145 w 2452254"/>
              <a:gd name="connsiteY7" fmla="*/ 498763 h 3632990"/>
              <a:gd name="connsiteX8" fmla="*/ 789709 w 2452254"/>
              <a:gd name="connsiteY8" fmla="*/ 484909 h 3632990"/>
              <a:gd name="connsiteX9" fmla="*/ 1039091 w 2452254"/>
              <a:gd name="connsiteY9" fmla="*/ 498763 h 3632990"/>
              <a:gd name="connsiteX10" fmla="*/ 1177636 w 2452254"/>
              <a:gd name="connsiteY10" fmla="*/ 568036 h 3632990"/>
              <a:gd name="connsiteX11" fmla="*/ 1177636 w 2452254"/>
              <a:gd name="connsiteY11" fmla="*/ 568036 h 3632990"/>
              <a:gd name="connsiteX12" fmla="*/ 1219200 w 2452254"/>
              <a:gd name="connsiteY12" fmla="*/ 581891 h 3632990"/>
              <a:gd name="connsiteX13" fmla="*/ 1260764 w 2452254"/>
              <a:gd name="connsiteY13" fmla="*/ 609600 h 3632990"/>
              <a:gd name="connsiteX14" fmla="*/ 1343891 w 2452254"/>
              <a:gd name="connsiteY14" fmla="*/ 637309 h 3632990"/>
              <a:gd name="connsiteX15" fmla="*/ 1357745 w 2452254"/>
              <a:gd name="connsiteY15" fmla="*/ 678873 h 3632990"/>
              <a:gd name="connsiteX16" fmla="*/ 1427018 w 2452254"/>
              <a:gd name="connsiteY16" fmla="*/ 762000 h 3632990"/>
              <a:gd name="connsiteX17" fmla="*/ 1468582 w 2452254"/>
              <a:gd name="connsiteY17" fmla="*/ 900545 h 3632990"/>
              <a:gd name="connsiteX18" fmla="*/ 1454727 w 2452254"/>
              <a:gd name="connsiteY18" fmla="*/ 1745673 h 3632990"/>
              <a:gd name="connsiteX19" fmla="*/ 1468582 w 2452254"/>
              <a:gd name="connsiteY19" fmla="*/ 1925782 h 3632990"/>
              <a:gd name="connsiteX20" fmla="*/ 1510145 w 2452254"/>
              <a:gd name="connsiteY20" fmla="*/ 2022763 h 3632990"/>
              <a:gd name="connsiteX21" fmla="*/ 1551709 w 2452254"/>
              <a:gd name="connsiteY21" fmla="*/ 2036618 h 3632990"/>
              <a:gd name="connsiteX22" fmla="*/ 1593273 w 2452254"/>
              <a:gd name="connsiteY22" fmla="*/ 2064327 h 3632990"/>
              <a:gd name="connsiteX23" fmla="*/ 1745673 w 2452254"/>
              <a:gd name="connsiteY23" fmla="*/ 2092036 h 3632990"/>
              <a:gd name="connsiteX24" fmla="*/ 1870364 w 2452254"/>
              <a:gd name="connsiteY24" fmla="*/ 2147454 h 3632990"/>
              <a:gd name="connsiteX25" fmla="*/ 1911927 w 2452254"/>
              <a:gd name="connsiteY25" fmla="*/ 2161309 h 3632990"/>
              <a:gd name="connsiteX26" fmla="*/ 1967345 w 2452254"/>
              <a:gd name="connsiteY26" fmla="*/ 2286000 h 3632990"/>
              <a:gd name="connsiteX27" fmla="*/ 1995054 w 2452254"/>
              <a:gd name="connsiteY27" fmla="*/ 2410691 h 3632990"/>
              <a:gd name="connsiteX28" fmla="*/ 2022764 w 2452254"/>
              <a:gd name="connsiteY28" fmla="*/ 2452254 h 3632990"/>
              <a:gd name="connsiteX29" fmla="*/ 2064327 w 2452254"/>
              <a:gd name="connsiteY29" fmla="*/ 2493818 h 3632990"/>
              <a:gd name="connsiteX30" fmla="*/ 2050473 w 2452254"/>
              <a:gd name="connsiteY30" fmla="*/ 2715491 h 3632990"/>
              <a:gd name="connsiteX31" fmla="*/ 2092036 w 2452254"/>
              <a:gd name="connsiteY31" fmla="*/ 2798618 h 3632990"/>
              <a:gd name="connsiteX32" fmla="*/ 2133600 w 2452254"/>
              <a:gd name="connsiteY32" fmla="*/ 2840182 h 3632990"/>
              <a:gd name="connsiteX33" fmla="*/ 2327564 w 2452254"/>
              <a:gd name="connsiteY33" fmla="*/ 2881745 h 3632990"/>
              <a:gd name="connsiteX34" fmla="*/ 2369127 w 2452254"/>
              <a:gd name="connsiteY34" fmla="*/ 2978727 h 3632990"/>
              <a:gd name="connsiteX35" fmla="*/ 2410691 w 2452254"/>
              <a:gd name="connsiteY35" fmla="*/ 3117273 h 3632990"/>
              <a:gd name="connsiteX36" fmla="*/ 2424545 w 2452254"/>
              <a:gd name="connsiteY36" fmla="*/ 3200400 h 3632990"/>
              <a:gd name="connsiteX37" fmla="*/ 2452254 w 2452254"/>
              <a:gd name="connsiteY37" fmla="*/ 3283527 h 3632990"/>
              <a:gd name="connsiteX38" fmla="*/ 2438400 w 2452254"/>
              <a:gd name="connsiteY38" fmla="*/ 3394363 h 3632990"/>
              <a:gd name="connsiteX39" fmla="*/ 2410691 w 2452254"/>
              <a:gd name="connsiteY39" fmla="*/ 3422073 h 3632990"/>
              <a:gd name="connsiteX40" fmla="*/ 2286000 w 2452254"/>
              <a:gd name="connsiteY40" fmla="*/ 3463636 h 3632990"/>
              <a:gd name="connsiteX41" fmla="*/ 2244436 w 2452254"/>
              <a:gd name="connsiteY41" fmla="*/ 3477491 h 3632990"/>
              <a:gd name="connsiteX42" fmla="*/ 2202873 w 2452254"/>
              <a:gd name="connsiteY42" fmla="*/ 3491345 h 3632990"/>
              <a:gd name="connsiteX43" fmla="*/ 2147454 w 2452254"/>
              <a:gd name="connsiteY43" fmla="*/ 3519054 h 3632990"/>
              <a:gd name="connsiteX44" fmla="*/ 2036618 w 2452254"/>
              <a:gd name="connsiteY44" fmla="*/ 3546763 h 3632990"/>
              <a:gd name="connsiteX45" fmla="*/ 1981200 w 2452254"/>
              <a:gd name="connsiteY45" fmla="*/ 3560618 h 3632990"/>
              <a:gd name="connsiteX46" fmla="*/ 1939636 w 2452254"/>
              <a:gd name="connsiteY46" fmla="*/ 3574473 h 3632990"/>
              <a:gd name="connsiteX47" fmla="*/ 1856509 w 2452254"/>
              <a:gd name="connsiteY47" fmla="*/ 3588327 h 3632990"/>
              <a:gd name="connsiteX48" fmla="*/ 1814945 w 2452254"/>
              <a:gd name="connsiteY48" fmla="*/ 3602182 h 3632990"/>
              <a:gd name="connsiteX49" fmla="*/ 928254 w 2452254"/>
              <a:gd name="connsiteY49" fmla="*/ 3602182 h 3632990"/>
              <a:gd name="connsiteX50" fmla="*/ 789709 w 2452254"/>
              <a:gd name="connsiteY50" fmla="*/ 3560618 h 3632990"/>
              <a:gd name="connsiteX51" fmla="*/ 706582 w 2452254"/>
              <a:gd name="connsiteY51" fmla="*/ 3505200 h 3632990"/>
              <a:gd name="connsiteX52" fmla="*/ 623454 w 2452254"/>
              <a:gd name="connsiteY52" fmla="*/ 3477491 h 3632990"/>
              <a:gd name="connsiteX53" fmla="*/ 581891 w 2452254"/>
              <a:gd name="connsiteY53" fmla="*/ 3463636 h 3632990"/>
              <a:gd name="connsiteX54" fmla="*/ 387927 w 2452254"/>
              <a:gd name="connsiteY54" fmla="*/ 3477491 h 3632990"/>
              <a:gd name="connsiteX55" fmla="*/ 290945 w 2452254"/>
              <a:gd name="connsiteY55" fmla="*/ 3491345 h 3632990"/>
              <a:gd name="connsiteX56" fmla="*/ 96982 w 2452254"/>
              <a:gd name="connsiteY56" fmla="*/ 3477491 h 3632990"/>
              <a:gd name="connsiteX57" fmla="*/ 27709 w 2452254"/>
              <a:gd name="connsiteY57" fmla="*/ 3408218 h 3632990"/>
              <a:gd name="connsiteX58" fmla="*/ 0 w 2452254"/>
              <a:gd name="connsiteY58" fmla="*/ 3325091 h 3632990"/>
              <a:gd name="connsiteX59" fmla="*/ 13854 w 2452254"/>
              <a:gd name="connsiteY59" fmla="*/ 3228109 h 3632990"/>
              <a:gd name="connsiteX60" fmla="*/ 27709 w 2452254"/>
              <a:gd name="connsiteY60" fmla="*/ 3186545 h 3632990"/>
              <a:gd name="connsiteX61" fmla="*/ 69273 w 2452254"/>
              <a:gd name="connsiteY61" fmla="*/ 3158836 h 3632990"/>
              <a:gd name="connsiteX62" fmla="*/ 96982 w 2452254"/>
              <a:gd name="connsiteY62" fmla="*/ 3117273 h 3632990"/>
              <a:gd name="connsiteX63" fmla="*/ 124691 w 2452254"/>
              <a:gd name="connsiteY63" fmla="*/ 3089563 h 3632990"/>
              <a:gd name="connsiteX64" fmla="*/ 138545 w 2452254"/>
              <a:gd name="connsiteY64" fmla="*/ 3048000 h 3632990"/>
              <a:gd name="connsiteX65" fmla="*/ 221673 w 2452254"/>
              <a:gd name="connsiteY65" fmla="*/ 2992582 h 3632990"/>
              <a:gd name="connsiteX66" fmla="*/ 277091 w 2452254"/>
              <a:gd name="connsiteY66" fmla="*/ 2964873 h 3632990"/>
              <a:gd name="connsiteX67" fmla="*/ 374073 w 2452254"/>
              <a:gd name="connsiteY67" fmla="*/ 2937163 h 3632990"/>
              <a:gd name="connsiteX68" fmla="*/ 415636 w 2452254"/>
              <a:gd name="connsiteY68" fmla="*/ 2923309 h 3632990"/>
              <a:gd name="connsiteX69" fmla="*/ 498764 w 2452254"/>
              <a:gd name="connsiteY69" fmla="*/ 2881745 h 3632990"/>
              <a:gd name="connsiteX70" fmla="*/ 540327 w 2452254"/>
              <a:gd name="connsiteY70" fmla="*/ 2854036 h 3632990"/>
              <a:gd name="connsiteX71" fmla="*/ 568036 w 2452254"/>
              <a:gd name="connsiteY71" fmla="*/ 2812473 h 3632990"/>
              <a:gd name="connsiteX72" fmla="*/ 651164 w 2452254"/>
              <a:gd name="connsiteY72" fmla="*/ 2770909 h 3632990"/>
              <a:gd name="connsiteX73" fmla="*/ 706582 w 2452254"/>
              <a:gd name="connsiteY73" fmla="*/ 2743200 h 3632990"/>
              <a:gd name="connsiteX74" fmla="*/ 734291 w 2452254"/>
              <a:gd name="connsiteY74" fmla="*/ 2701636 h 3632990"/>
              <a:gd name="connsiteX75" fmla="*/ 803564 w 2452254"/>
              <a:gd name="connsiteY75" fmla="*/ 2632363 h 3632990"/>
              <a:gd name="connsiteX76" fmla="*/ 817418 w 2452254"/>
              <a:gd name="connsiteY76" fmla="*/ 2590800 h 3632990"/>
              <a:gd name="connsiteX77" fmla="*/ 872836 w 2452254"/>
              <a:gd name="connsiteY77" fmla="*/ 2507673 h 3632990"/>
              <a:gd name="connsiteX78" fmla="*/ 858982 w 2452254"/>
              <a:gd name="connsiteY78" fmla="*/ 2382982 h 3632990"/>
              <a:gd name="connsiteX79" fmla="*/ 845127 w 2452254"/>
              <a:gd name="connsiteY79" fmla="*/ 2341418 h 3632990"/>
              <a:gd name="connsiteX80" fmla="*/ 803564 w 2452254"/>
              <a:gd name="connsiteY80" fmla="*/ 2313709 h 3632990"/>
              <a:gd name="connsiteX81" fmla="*/ 734291 w 2452254"/>
              <a:gd name="connsiteY81" fmla="*/ 2230582 h 3632990"/>
              <a:gd name="connsiteX82" fmla="*/ 692727 w 2452254"/>
              <a:gd name="connsiteY82" fmla="*/ 2202873 h 3632990"/>
              <a:gd name="connsiteX83" fmla="*/ 623454 w 2452254"/>
              <a:gd name="connsiteY83" fmla="*/ 2161309 h 3632990"/>
              <a:gd name="connsiteX84" fmla="*/ 554182 w 2452254"/>
              <a:gd name="connsiteY84" fmla="*/ 2105891 h 3632990"/>
              <a:gd name="connsiteX85" fmla="*/ 471054 w 2452254"/>
              <a:gd name="connsiteY85" fmla="*/ 2050473 h 3632990"/>
              <a:gd name="connsiteX86" fmla="*/ 443345 w 2452254"/>
              <a:gd name="connsiteY86" fmla="*/ 2022763 h 3632990"/>
              <a:gd name="connsiteX87" fmla="*/ 360218 w 2452254"/>
              <a:gd name="connsiteY87" fmla="*/ 1967345 h 3632990"/>
              <a:gd name="connsiteX88" fmla="*/ 304800 w 2452254"/>
              <a:gd name="connsiteY88" fmla="*/ 1884218 h 3632990"/>
              <a:gd name="connsiteX89" fmla="*/ 249382 w 2452254"/>
              <a:gd name="connsiteY89" fmla="*/ 1759527 h 3632990"/>
              <a:gd name="connsiteX90" fmla="*/ 235527 w 2452254"/>
              <a:gd name="connsiteY90" fmla="*/ 1662545 h 3632990"/>
              <a:gd name="connsiteX91" fmla="*/ 207818 w 2452254"/>
              <a:gd name="connsiteY91" fmla="*/ 1565563 h 3632990"/>
              <a:gd name="connsiteX92" fmla="*/ 235527 w 2452254"/>
              <a:gd name="connsiteY92" fmla="*/ 1454727 h 3632990"/>
              <a:gd name="connsiteX93" fmla="*/ 290945 w 2452254"/>
              <a:gd name="connsiteY93" fmla="*/ 1357745 h 3632990"/>
              <a:gd name="connsiteX94" fmla="*/ 332509 w 2452254"/>
              <a:gd name="connsiteY94" fmla="*/ 1274618 h 3632990"/>
              <a:gd name="connsiteX95" fmla="*/ 318654 w 2452254"/>
              <a:gd name="connsiteY95" fmla="*/ 1205345 h 3632990"/>
              <a:gd name="connsiteX96" fmla="*/ 221673 w 2452254"/>
              <a:gd name="connsiteY96" fmla="*/ 1080654 h 3632990"/>
              <a:gd name="connsiteX97" fmla="*/ 180109 w 2452254"/>
              <a:gd name="connsiteY97" fmla="*/ 1052945 h 3632990"/>
              <a:gd name="connsiteX98" fmla="*/ 110836 w 2452254"/>
              <a:gd name="connsiteY98" fmla="*/ 955963 h 3632990"/>
              <a:gd name="connsiteX99" fmla="*/ 96982 w 2452254"/>
              <a:gd name="connsiteY99" fmla="*/ 914400 h 3632990"/>
              <a:gd name="connsiteX100" fmla="*/ 55418 w 2452254"/>
              <a:gd name="connsiteY100" fmla="*/ 831273 h 3632990"/>
              <a:gd name="connsiteX101" fmla="*/ 69273 w 2452254"/>
              <a:gd name="connsiteY101" fmla="*/ 637309 h 3632990"/>
              <a:gd name="connsiteX102" fmla="*/ 96982 w 2452254"/>
              <a:gd name="connsiteY102" fmla="*/ 595745 h 3632990"/>
              <a:gd name="connsiteX103" fmla="*/ 152400 w 2452254"/>
              <a:gd name="connsiteY103" fmla="*/ 581891 h 3632990"/>
              <a:gd name="connsiteX104" fmla="*/ 290945 w 2452254"/>
              <a:gd name="connsiteY104" fmla="*/ 554182 h 3632990"/>
              <a:gd name="connsiteX105" fmla="*/ 221673 w 2452254"/>
              <a:gd name="connsiteY105" fmla="*/ 443345 h 3632990"/>
              <a:gd name="connsiteX106" fmla="*/ 207818 w 2452254"/>
              <a:gd name="connsiteY106" fmla="*/ 401782 h 3632990"/>
              <a:gd name="connsiteX107" fmla="*/ 193964 w 2452254"/>
              <a:gd name="connsiteY107" fmla="*/ 360218 h 3632990"/>
              <a:gd name="connsiteX108" fmla="*/ 180109 w 2452254"/>
              <a:gd name="connsiteY108" fmla="*/ 235527 h 3632990"/>
              <a:gd name="connsiteX109" fmla="*/ 124691 w 2452254"/>
              <a:gd name="connsiteY109" fmla="*/ 152400 h 3632990"/>
              <a:gd name="connsiteX110" fmla="*/ 96982 w 2452254"/>
              <a:gd name="connsiteY110" fmla="*/ 110836 h 3632990"/>
              <a:gd name="connsiteX111" fmla="*/ 55418 w 2452254"/>
              <a:gd name="connsiteY111" fmla="*/ 0 h 363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452254" h="3632990">
                <a:moveTo>
                  <a:pt x="138545" y="858982"/>
                </a:moveTo>
                <a:cubicBezTo>
                  <a:pt x="171857" y="832332"/>
                  <a:pt x="218985" y="806111"/>
                  <a:pt x="235527" y="762000"/>
                </a:cubicBezTo>
                <a:cubicBezTo>
                  <a:pt x="286889" y="625037"/>
                  <a:pt x="212108" y="748639"/>
                  <a:pt x="277091" y="651163"/>
                </a:cubicBezTo>
                <a:cubicBezTo>
                  <a:pt x="299257" y="584663"/>
                  <a:pt x="273396" y="625301"/>
                  <a:pt x="332509" y="595745"/>
                </a:cubicBezTo>
                <a:cubicBezTo>
                  <a:pt x="347402" y="588298"/>
                  <a:pt x="358857" y="574799"/>
                  <a:pt x="374073" y="568036"/>
                </a:cubicBezTo>
                <a:cubicBezTo>
                  <a:pt x="413080" y="550700"/>
                  <a:pt x="482141" y="531688"/>
                  <a:pt x="526473" y="526473"/>
                </a:cubicBezTo>
                <a:cubicBezTo>
                  <a:pt x="581702" y="519975"/>
                  <a:pt x="637309" y="517236"/>
                  <a:pt x="692727" y="512618"/>
                </a:cubicBezTo>
                <a:cubicBezTo>
                  <a:pt x="711200" y="508000"/>
                  <a:pt x="729836" y="503994"/>
                  <a:pt x="748145" y="498763"/>
                </a:cubicBezTo>
                <a:cubicBezTo>
                  <a:pt x="762187" y="494751"/>
                  <a:pt x="775105" y="484909"/>
                  <a:pt x="789709" y="484909"/>
                </a:cubicBezTo>
                <a:cubicBezTo>
                  <a:pt x="872965" y="484909"/>
                  <a:pt x="955964" y="494145"/>
                  <a:pt x="1039091" y="498763"/>
                </a:cubicBezTo>
                <a:cubicBezTo>
                  <a:pt x="1126817" y="520695"/>
                  <a:pt x="1078666" y="502056"/>
                  <a:pt x="1177636" y="568036"/>
                </a:cubicBezTo>
                <a:lnTo>
                  <a:pt x="1177636" y="568036"/>
                </a:lnTo>
                <a:cubicBezTo>
                  <a:pt x="1191491" y="572654"/>
                  <a:pt x="1206138" y="575360"/>
                  <a:pt x="1219200" y="581891"/>
                </a:cubicBezTo>
                <a:cubicBezTo>
                  <a:pt x="1234093" y="589338"/>
                  <a:pt x="1245548" y="602837"/>
                  <a:pt x="1260764" y="609600"/>
                </a:cubicBezTo>
                <a:cubicBezTo>
                  <a:pt x="1287454" y="621462"/>
                  <a:pt x="1343891" y="637309"/>
                  <a:pt x="1343891" y="637309"/>
                </a:cubicBezTo>
                <a:cubicBezTo>
                  <a:pt x="1348509" y="651164"/>
                  <a:pt x="1349644" y="666722"/>
                  <a:pt x="1357745" y="678873"/>
                </a:cubicBezTo>
                <a:cubicBezTo>
                  <a:pt x="1401251" y="744132"/>
                  <a:pt x="1396797" y="694001"/>
                  <a:pt x="1427018" y="762000"/>
                </a:cubicBezTo>
                <a:cubicBezTo>
                  <a:pt x="1446291" y="805365"/>
                  <a:pt x="1457068" y="854489"/>
                  <a:pt x="1468582" y="900545"/>
                </a:cubicBezTo>
                <a:cubicBezTo>
                  <a:pt x="1463964" y="1182254"/>
                  <a:pt x="1454727" y="1463926"/>
                  <a:pt x="1454727" y="1745673"/>
                </a:cubicBezTo>
                <a:cubicBezTo>
                  <a:pt x="1454727" y="1805887"/>
                  <a:pt x="1461547" y="1865981"/>
                  <a:pt x="1468582" y="1925782"/>
                </a:cubicBezTo>
                <a:cubicBezTo>
                  <a:pt x="1472040" y="1955171"/>
                  <a:pt x="1484497" y="2002244"/>
                  <a:pt x="1510145" y="2022763"/>
                </a:cubicBezTo>
                <a:cubicBezTo>
                  <a:pt x="1521549" y="2031886"/>
                  <a:pt x="1538647" y="2030087"/>
                  <a:pt x="1551709" y="2036618"/>
                </a:cubicBezTo>
                <a:cubicBezTo>
                  <a:pt x="1566602" y="2044065"/>
                  <a:pt x="1577968" y="2057768"/>
                  <a:pt x="1593273" y="2064327"/>
                </a:cubicBezTo>
                <a:cubicBezTo>
                  <a:pt x="1625938" y="2078327"/>
                  <a:pt x="1723193" y="2088825"/>
                  <a:pt x="1745673" y="2092036"/>
                </a:cubicBezTo>
                <a:cubicBezTo>
                  <a:pt x="1811540" y="2135948"/>
                  <a:pt x="1771438" y="2114478"/>
                  <a:pt x="1870364" y="2147454"/>
                </a:cubicBezTo>
                <a:lnTo>
                  <a:pt x="1911927" y="2161309"/>
                </a:lnTo>
                <a:cubicBezTo>
                  <a:pt x="1944902" y="2260233"/>
                  <a:pt x="1923435" y="2220134"/>
                  <a:pt x="1967345" y="2286000"/>
                </a:cubicBezTo>
                <a:cubicBezTo>
                  <a:pt x="1972665" y="2317918"/>
                  <a:pt x="1978003" y="2376589"/>
                  <a:pt x="1995054" y="2410691"/>
                </a:cubicBezTo>
                <a:cubicBezTo>
                  <a:pt x="2002501" y="2425584"/>
                  <a:pt x="2012104" y="2439462"/>
                  <a:pt x="2022764" y="2452254"/>
                </a:cubicBezTo>
                <a:cubicBezTo>
                  <a:pt x="2035307" y="2467306"/>
                  <a:pt x="2050473" y="2479963"/>
                  <a:pt x="2064327" y="2493818"/>
                </a:cubicBezTo>
                <a:cubicBezTo>
                  <a:pt x="2059709" y="2567709"/>
                  <a:pt x="2050473" y="2641456"/>
                  <a:pt x="2050473" y="2715491"/>
                </a:cubicBezTo>
                <a:cubicBezTo>
                  <a:pt x="2050473" y="2740485"/>
                  <a:pt x="2078026" y="2781806"/>
                  <a:pt x="2092036" y="2798618"/>
                </a:cubicBezTo>
                <a:cubicBezTo>
                  <a:pt x="2104579" y="2813670"/>
                  <a:pt x="2116472" y="2830667"/>
                  <a:pt x="2133600" y="2840182"/>
                </a:cubicBezTo>
                <a:cubicBezTo>
                  <a:pt x="2190915" y="2872024"/>
                  <a:pt x="2265677" y="2874009"/>
                  <a:pt x="2327564" y="2881745"/>
                </a:cubicBezTo>
                <a:cubicBezTo>
                  <a:pt x="2371526" y="2947688"/>
                  <a:pt x="2344727" y="2897394"/>
                  <a:pt x="2369127" y="2978727"/>
                </a:cubicBezTo>
                <a:cubicBezTo>
                  <a:pt x="2390331" y="3049408"/>
                  <a:pt x="2397918" y="3053409"/>
                  <a:pt x="2410691" y="3117273"/>
                </a:cubicBezTo>
                <a:cubicBezTo>
                  <a:pt x="2416200" y="3144819"/>
                  <a:pt x="2417732" y="3173148"/>
                  <a:pt x="2424545" y="3200400"/>
                </a:cubicBezTo>
                <a:cubicBezTo>
                  <a:pt x="2431629" y="3228736"/>
                  <a:pt x="2452254" y="3283527"/>
                  <a:pt x="2452254" y="3283527"/>
                </a:cubicBezTo>
                <a:cubicBezTo>
                  <a:pt x="2447636" y="3320472"/>
                  <a:pt x="2449099" y="3358700"/>
                  <a:pt x="2438400" y="3394363"/>
                </a:cubicBezTo>
                <a:cubicBezTo>
                  <a:pt x="2434647" y="3406875"/>
                  <a:pt x="2422374" y="3416231"/>
                  <a:pt x="2410691" y="3422073"/>
                </a:cubicBezTo>
                <a:cubicBezTo>
                  <a:pt x="2410679" y="3422079"/>
                  <a:pt x="2306788" y="3456707"/>
                  <a:pt x="2286000" y="3463636"/>
                </a:cubicBezTo>
                <a:lnTo>
                  <a:pt x="2244436" y="3477491"/>
                </a:lnTo>
                <a:cubicBezTo>
                  <a:pt x="2230582" y="3482109"/>
                  <a:pt x="2215935" y="3484814"/>
                  <a:pt x="2202873" y="3491345"/>
                </a:cubicBezTo>
                <a:cubicBezTo>
                  <a:pt x="2184400" y="3500581"/>
                  <a:pt x="2167048" y="3512523"/>
                  <a:pt x="2147454" y="3519054"/>
                </a:cubicBezTo>
                <a:cubicBezTo>
                  <a:pt x="2111326" y="3531097"/>
                  <a:pt x="2073563" y="3537527"/>
                  <a:pt x="2036618" y="3546763"/>
                </a:cubicBezTo>
                <a:cubicBezTo>
                  <a:pt x="2018145" y="3551381"/>
                  <a:pt x="1999264" y="3554597"/>
                  <a:pt x="1981200" y="3560618"/>
                </a:cubicBezTo>
                <a:cubicBezTo>
                  <a:pt x="1967345" y="3565236"/>
                  <a:pt x="1953892" y="3571305"/>
                  <a:pt x="1939636" y="3574473"/>
                </a:cubicBezTo>
                <a:cubicBezTo>
                  <a:pt x="1912214" y="3580567"/>
                  <a:pt x="1884218" y="3583709"/>
                  <a:pt x="1856509" y="3588327"/>
                </a:cubicBezTo>
                <a:cubicBezTo>
                  <a:pt x="1842654" y="3592945"/>
                  <a:pt x="1829113" y="3598640"/>
                  <a:pt x="1814945" y="3602182"/>
                </a:cubicBezTo>
                <a:cubicBezTo>
                  <a:pt x="1541486" y="3670547"/>
                  <a:pt x="1039758" y="3604072"/>
                  <a:pt x="928254" y="3602182"/>
                </a:cubicBezTo>
                <a:cubicBezTo>
                  <a:pt x="897276" y="3594437"/>
                  <a:pt x="809945" y="3574109"/>
                  <a:pt x="789709" y="3560618"/>
                </a:cubicBezTo>
                <a:cubicBezTo>
                  <a:pt x="762000" y="3542145"/>
                  <a:pt x="738175" y="3515731"/>
                  <a:pt x="706582" y="3505200"/>
                </a:cubicBezTo>
                <a:lnTo>
                  <a:pt x="623454" y="3477491"/>
                </a:lnTo>
                <a:lnTo>
                  <a:pt x="581891" y="3463636"/>
                </a:lnTo>
                <a:cubicBezTo>
                  <a:pt x="517236" y="3468254"/>
                  <a:pt x="452454" y="3471346"/>
                  <a:pt x="387927" y="3477491"/>
                </a:cubicBezTo>
                <a:cubicBezTo>
                  <a:pt x="355419" y="3480587"/>
                  <a:pt x="323601" y="3491345"/>
                  <a:pt x="290945" y="3491345"/>
                </a:cubicBezTo>
                <a:cubicBezTo>
                  <a:pt x="226126" y="3491345"/>
                  <a:pt x="161636" y="3482109"/>
                  <a:pt x="96982" y="3477491"/>
                </a:cubicBezTo>
                <a:cubicBezTo>
                  <a:pt x="41412" y="3458967"/>
                  <a:pt x="54048" y="3474064"/>
                  <a:pt x="27709" y="3408218"/>
                </a:cubicBezTo>
                <a:cubicBezTo>
                  <a:pt x="16861" y="3381099"/>
                  <a:pt x="0" y="3325091"/>
                  <a:pt x="0" y="3325091"/>
                </a:cubicBezTo>
                <a:cubicBezTo>
                  <a:pt x="4618" y="3292764"/>
                  <a:pt x="7450" y="3260130"/>
                  <a:pt x="13854" y="3228109"/>
                </a:cubicBezTo>
                <a:cubicBezTo>
                  <a:pt x="16718" y="3213788"/>
                  <a:pt x="18586" y="3197949"/>
                  <a:pt x="27709" y="3186545"/>
                </a:cubicBezTo>
                <a:cubicBezTo>
                  <a:pt x="38111" y="3173543"/>
                  <a:pt x="55418" y="3168072"/>
                  <a:pt x="69273" y="3158836"/>
                </a:cubicBezTo>
                <a:cubicBezTo>
                  <a:pt x="78509" y="3144982"/>
                  <a:pt x="86580" y="3130275"/>
                  <a:pt x="96982" y="3117273"/>
                </a:cubicBezTo>
                <a:cubicBezTo>
                  <a:pt x="105142" y="3107073"/>
                  <a:pt x="117971" y="3100764"/>
                  <a:pt x="124691" y="3089563"/>
                </a:cubicBezTo>
                <a:cubicBezTo>
                  <a:pt x="132204" y="3077040"/>
                  <a:pt x="128219" y="3058326"/>
                  <a:pt x="138545" y="3048000"/>
                </a:cubicBezTo>
                <a:cubicBezTo>
                  <a:pt x="162093" y="3024452"/>
                  <a:pt x="191886" y="3007475"/>
                  <a:pt x="221673" y="2992582"/>
                </a:cubicBezTo>
                <a:cubicBezTo>
                  <a:pt x="240146" y="2983346"/>
                  <a:pt x="258108" y="2973009"/>
                  <a:pt x="277091" y="2964873"/>
                </a:cubicBezTo>
                <a:cubicBezTo>
                  <a:pt x="310312" y="2950635"/>
                  <a:pt x="338917" y="2947208"/>
                  <a:pt x="374073" y="2937163"/>
                </a:cubicBezTo>
                <a:cubicBezTo>
                  <a:pt x="388115" y="2933151"/>
                  <a:pt x="401782" y="2927927"/>
                  <a:pt x="415636" y="2923309"/>
                </a:cubicBezTo>
                <a:cubicBezTo>
                  <a:pt x="534757" y="2843896"/>
                  <a:pt x="384039" y="2939108"/>
                  <a:pt x="498764" y="2881745"/>
                </a:cubicBezTo>
                <a:cubicBezTo>
                  <a:pt x="513657" y="2874298"/>
                  <a:pt x="526473" y="2863272"/>
                  <a:pt x="540327" y="2854036"/>
                </a:cubicBezTo>
                <a:cubicBezTo>
                  <a:pt x="549563" y="2840182"/>
                  <a:pt x="556262" y="2824247"/>
                  <a:pt x="568036" y="2812473"/>
                </a:cubicBezTo>
                <a:cubicBezTo>
                  <a:pt x="601320" y="2779189"/>
                  <a:pt x="611722" y="2787813"/>
                  <a:pt x="651164" y="2770909"/>
                </a:cubicBezTo>
                <a:cubicBezTo>
                  <a:pt x="670147" y="2762773"/>
                  <a:pt x="688109" y="2752436"/>
                  <a:pt x="706582" y="2743200"/>
                </a:cubicBezTo>
                <a:cubicBezTo>
                  <a:pt x="715818" y="2729345"/>
                  <a:pt x="722517" y="2713410"/>
                  <a:pt x="734291" y="2701636"/>
                </a:cubicBezTo>
                <a:cubicBezTo>
                  <a:pt x="826658" y="2609267"/>
                  <a:pt x="729667" y="2743206"/>
                  <a:pt x="803564" y="2632363"/>
                </a:cubicBezTo>
                <a:cubicBezTo>
                  <a:pt x="808182" y="2618509"/>
                  <a:pt x="810326" y="2603566"/>
                  <a:pt x="817418" y="2590800"/>
                </a:cubicBezTo>
                <a:cubicBezTo>
                  <a:pt x="833591" y="2561689"/>
                  <a:pt x="872836" y="2507673"/>
                  <a:pt x="872836" y="2507673"/>
                </a:cubicBezTo>
                <a:cubicBezTo>
                  <a:pt x="868218" y="2466109"/>
                  <a:pt x="865857" y="2424232"/>
                  <a:pt x="858982" y="2382982"/>
                </a:cubicBezTo>
                <a:cubicBezTo>
                  <a:pt x="856581" y="2368577"/>
                  <a:pt x="854250" y="2352822"/>
                  <a:pt x="845127" y="2341418"/>
                </a:cubicBezTo>
                <a:cubicBezTo>
                  <a:pt x="834725" y="2328416"/>
                  <a:pt x="817418" y="2322945"/>
                  <a:pt x="803564" y="2313709"/>
                </a:cubicBezTo>
                <a:cubicBezTo>
                  <a:pt x="776319" y="2272842"/>
                  <a:pt x="774293" y="2263917"/>
                  <a:pt x="734291" y="2230582"/>
                </a:cubicBezTo>
                <a:cubicBezTo>
                  <a:pt x="721499" y="2219922"/>
                  <a:pt x="705729" y="2213275"/>
                  <a:pt x="692727" y="2202873"/>
                </a:cubicBezTo>
                <a:cubicBezTo>
                  <a:pt x="638389" y="2159402"/>
                  <a:pt x="695636" y="2185369"/>
                  <a:pt x="623454" y="2161309"/>
                </a:cubicBezTo>
                <a:cubicBezTo>
                  <a:pt x="572256" y="2084511"/>
                  <a:pt x="625038" y="2145255"/>
                  <a:pt x="554182" y="2105891"/>
                </a:cubicBezTo>
                <a:cubicBezTo>
                  <a:pt x="525070" y="2089718"/>
                  <a:pt x="494602" y="2074022"/>
                  <a:pt x="471054" y="2050473"/>
                </a:cubicBezTo>
                <a:cubicBezTo>
                  <a:pt x="461818" y="2041236"/>
                  <a:pt x="453795" y="2030600"/>
                  <a:pt x="443345" y="2022763"/>
                </a:cubicBezTo>
                <a:cubicBezTo>
                  <a:pt x="416703" y="2002782"/>
                  <a:pt x="360218" y="1967345"/>
                  <a:pt x="360218" y="1967345"/>
                </a:cubicBezTo>
                <a:cubicBezTo>
                  <a:pt x="341745" y="1939636"/>
                  <a:pt x="315331" y="1915811"/>
                  <a:pt x="304800" y="1884218"/>
                </a:cubicBezTo>
                <a:cubicBezTo>
                  <a:pt x="271825" y="1785294"/>
                  <a:pt x="293292" y="1825393"/>
                  <a:pt x="249382" y="1759527"/>
                </a:cubicBezTo>
                <a:cubicBezTo>
                  <a:pt x="244764" y="1727200"/>
                  <a:pt x="241369" y="1694674"/>
                  <a:pt x="235527" y="1662545"/>
                </a:cubicBezTo>
                <a:cubicBezTo>
                  <a:pt x="228567" y="1624267"/>
                  <a:pt x="219690" y="1601178"/>
                  <a:pt x="207818" y="1565563"/>
                </a:cubicBezTo>
                <a:cubicBezTo>
                  <a:pt x="217054" y="1528618"/>
                  <a:pt x="214403" y="1486414"/>
                  <a:pt x="235527" y="1454727"/>
                </a:cubicBezTo>
                <a:cubicBezTo>
                  <a:pt x="303040" y="1353456"/>
                  <a:pt x="220629" y="1480798"/>
                  <a:pt x="290945" y="1357745"/>
                </a:cubicBezTo>
                <a:cubicBezTo>
                  <a:pt x="333918" y="1282543"/>
                  <a:pt x="307106" y="1350824"/>
                  <a:pt x="332509" y="1274618"/>
                </a:cubicBezTo>
                <a:cubicBezTo>
                  <a:pt x="327891" y="1251527"/>
                  <a:pt x="328398" y="1226783"/>
                  <a:pt x="318654" y="1205345"/>
                </a:cubicBezTo>
                <a:cubicBezTo>
                  <a:pt x="299817" y="1163903"/>
                  <a:pt x="258867" y="1111649"/>
                  <a:pt x="221673" y="1080654"/>
                </a:cubicBezTo>
                <a:cubicBezTo>
                  <a:pt x="208881" y="1069994"/>
                  <a:pt x="191883" y="1064719"/>
                  <a:pt x="180109" y="1052945"/>
                </a:cubicBezTo>
                <a:cubicBezTo>
                  <a:pt x="162922" y="1035758"/>
                  <a:pt x="126571" y="979565"/>
                  <a:pt x="110836" y="955963"/>
                </a:cubicBezTo>
                <a:cubicBezTo>
                  <a:pt x="106218" y="942109"/>
                  <a:pt x="103513" y="927462"/>
                  <a:pt x="96982" y="914400"/>
                </a:cubicBezTo>
                <a:cubicBezTo>
                  <a:pt x="43264" y="806963"/>
                  <a:pt x="90245" y="935749"/>
                  <a:pt x="55418" y="831273"/>
                </a:cubicBezTo>
                <a:cubicBezTo>
                  <a:pt x="60036" y="766618"/>
                  <a:pt x="58008" y="701142"/>
                  <a:pt x="69273" y="637309"/>
                </a:cubicBezTo>
                <a:cubicBezTo>
                  <a:pt x="72167" y="620911"/>
                  <a:pt x="83127" y="604981"/>
                  <a:pt x="96982" y="595745"/>
                </a:cubicBezTo>
                <a:cubicBezTo>
                  <a:pt x="112825" y="585183"/>
                  <a:pt x="134091" y="587122"/>
                  <a:pt x="152400" y="581891"/>
                </a:cubicBezTo>
                <a:cubicBezTo>
                  <a:pt x="249129" y="554254"/>
                  <a:pt x="125427" y="577827"/>
                  <a:pt x="290945" y="554182"/>
                </a:cubicBezTo>
                <a:cubicBezTo>
                  <a:pt x="225079" y="510271"/>
                  <a:pt x="254648" y="542270"/>
                  <a:pt x="221673" y="443345"/>
                </a:cubicBezTo>
                <a:lnTo>
                  <a:pt x="207818" y="401782"/>
                </a:lnTo>
                <a:lnTo>
                  <a:pt x="193964" y="360218"/>
                </a:lnTo>
                <a:cubicBezTo>
                  <a:pt x="189346" y="318654"/>
                  <a:pt x="193334" y="275200"/>
                  <a:pt x="180109" y="235527"/>
                </a:cubicBezTo>
                <a:cubicBezTo>
                  <a:pt x="169578" y="203934"/>
                  <a:pt x="143164" y="180109"/>
                  <a:pt x="124691" y="152400"/>
                </a:cubicBezTo>
                <a:cubicBezTo>
                  <a:pt x="115455" y="138545"/>
                  <a:pt x="102248" y="126633"/>
                  <a:pt x="96982" y="110836"/>
                </a:cubicBezTo>
                <a:cubicBezTo>
                  <a:pt x="66007" y="17912"/>
                  <a:pt x="82336" y="53833"/>
                  <a:pt x="55418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47164" y="1939636"/>
            <a:ext cx="2355793" cy="4419600"/>
          </a:xfrm>
          <a:custGeom>
            <a:avLst/>
            <a:gdLst>
              <a:gd name="connsiteX0" fmla="*/ 207818 w 2355793"/>
              <a:gd name="connsiteY0" fmla="*/ 928255 h 4419600"/>
              <a:gd name="connsiteX1" fmla="*/ 803563 w 2355793"/>
              <a:gd name="connsiteY1" fmla="*/ 955964 h 4419600"/>
              <a:gd name="connsiteX2" fmla="*/ 1219200 w 2355793"/>
              <a:gd name="connsiteY2" fmla="*/ 942109 h 4419600"/>
              <a:gd name="connsiteX3" fmla="*/ 1343891 w 2355793"/>
              <a:gd name="connsiteY3" fmla="*/ 928255 h 4419600"/>
              <a:gd name="connsiteX4" fmla="*/ 1482436 w 2355793"/>
              <a:gd name="connsiteY4" fmla="*/ 872837 h 4419600"/>
              <a:gd name="connsiteX5" fmla="*/ 1579418 w 2355793"/>
              <a:gd name="connsiteY5" fmla="*/ 831273 h 4419600"/>
              <a:gd name="connsiteX6" fmla="*/ 1648691 w 2355793"/>
              <a:gd name="connsiteY6" fmla="*/ 775855 h 4419600"/>
              <a:gd name="connsiteX7" fmla="*/ 1690254 w 2355793"/>
              <a:gd name="connsiteY7" fmla="*/ 748146 h 4419600"/>
              <a:gd name="connsiteX8" fmla="*/ 1759527 w 2355793"/>
              <a:gd name="connsiteY8" fmla="*/ 665019 h 4419600"/>
              <a:gd name="connsiteX9" fmla="*/ 1787236 w 2355793"/>
              <a:gd name="connsiteY9" fmla="*/ 581891 h 4419600"/>
              <a:gd name="connsiteX10" fmla="*/ 1801091 w 2355793"/>
              <a:gd name="connsiteY10" fmla="*/ 540328 h 4419600"/>
              <a:gd name="connsiteX11" fmla="*/ 1773381 w 2355793"/>
              <a:gd name="connsiteY11" fmla="*/ 401782 h 4419600"/>
              <a:gd name="connsiteX12" fmla="*/ 1745672 w 2355793"/>
              <a:gd name="connsiteY12" fmla="*/ 360219 h 4419600"/>
              <a:gd name="connsiteX13" fmla="*/ 1731818 w 2355793"/>
              <a:gd name="connsiteY13" fmla="*/ 318655 h 4419600"/>
              <a:gd name="connsiteX14" fmla="*/ 1648691 w 2355793"/>
              <a:gd name="connsiteY14" fmla="*/ 249382 h 4419600"/>
              <a:gd name="connsiteX15" fmla="*/ 1607127 w 2355793"/>
              <a:gd name="connsiteY15" fmla="*/ 235528 h 4419600"/>
              <a:gd name="connsiteX16" fmla="*/ 1468581 w 2355793"/>
              <a:gd name="connsiteY16" fmla="*/ 166255 h 4419600"/>
              <a:gd name="connsiteX17" fmla="*/ 1371600 w 2355793"/>
              <a:gd name="connsiteY17" fmla="*/ 124691 h 4419600"/>
              <a:gd name="connsiteX18" fmla="*/ 1219200 w 2355793"/>
              <a:gd name="connsiteY18" fmla="*/ 83128 h 4419600"/>
              <a:gd name="connsiteX19" fmla="*/ 1177636 w 2355793"/>
              <a:gd name="connsiteY19" fmla="*/ 55419 h 4419600"/>
              <a:gd name="connsiteX20" fmla="*/ 1122218 w 2355793"/>
              <a:gd name="connsiteY20" fmla="*/ 41564 h 4419600"/>
              <a:gd name="connsiteX21" fmla="*/ 886691 w 2355793"/>
              <a:gd name="connsiteY21" fmla="*/ 0 h 4419600"/>
              <a:gd name="connsiteX22" fmla="*/ 249381 w 2355793"/>
              <a:gd name="connsiteY22" fmla="*/ 13855 h 4419600"/>
              <a:gd name="connsiteX23" fmla="*/ 193963 w 2355793"/>
              <a:gd name="connsiteY23" fmla="*/ 27709 h 4419600"/>
              <a:gd name="connsiteX24" fmla="*/ 110836 w 2355793"/>
              <a:gd name="connsiteY24" fmla="*/ 69273 h 4419600"/>
              <a:gd name="connsiteX25" fmla="*/ 69272 w 2355793"/>
              <a:gd name="connsiteY25" fmla="*/ 96982 h 4419600"/>
              <a:gd name="connsiteX26" fmla="*/ 41563 w 2355793"/>
              <a:gd name="connsiteY26" fmla="*/ 180109 h 4419600"/>
              <a:gd name="connsiteX27" fmla="*/ 27709 w 2355793"/>
              <a:gd name="connsiteY27" fmla="*/ 235528 h 4419600"/>
              <a:gd name="connsiteX28" fmla="*/ 0 w 2355793"/>
              <a:gd name="connsiteY28" fmla="*/ 443346 h 4419600"/>
              <a:gd name="connsiteX29" fmla="*/ 13854 w 2355793"/>
              <a:gd name="connsiteY29" fmla="*/ 817419 h 4419600"/>
              <a:gd name="connsiteX30" fmla="*/ 27709 w 2355793"/>
              <a:gd name="connsiteY30" fmla="*/ 858982 h 4419600"/>
              <a:gd name="connsiteX31" fmla="*/ 69272 w 2355793"/>
              <a:gd name="connsiteY31" fmla="*/ 1011382 h 4419600"/>
              <a:gd name="connsiteX32" fmla="*/ 166254 w 2355793"/>
              <a:gd name="connsiteY32" fmla="*/ 1080655 h 4419600"/>
              <a:gd name="connsiteX33" fmla="*/ 207818 w 2355793"/>
              <a:gd name="connsiteY33" fmla="*/ 1108364 h 4419600"/>
              <a:gd name="connsiteX34" fmla="*/ 290945 w 2355793"/>
              <a:gd name="connsiteY34" fmla="*/ 1136073 h 4419600"/>
              <a:gd name="connsiteX35" fmla="*/ 332509 w 2355793"/>
              <a:gd name="connsiteY35" fmla="*/ 1163782 h 4419600"/>
              <a:gd name="connsiteX36" fmla="*/ 429491 w 2355793"/>
              <a:gd name="connsiteY36" fmla="*/ 1191491 h 4419600"/>
              <a:gd name="connsiteX37" fmla="*/ 484909 w 2355793"/>
              <a:gd name="connsiteY37" fmla="*/ 1219200 h 4419600"/>
              <a:gd name="connsiteX38" fmla="*/ 526472 w 2355793"/>
              <a:gd name="connsiteY38" fmla="*/ 1233055 h 4419600"/>
              <a:gd name="connsiteX39" fmla="*/ 609600 w 2355793"/>
              <a:gd name="connsiteY39" fmla="*/ 1288473 h 4419600"/>
              <a:gd name="connsiteX40" fmla="*/ 720436 w 2355793"/>
              <a:gd name="connsiteY40" fmla="*/ 1316182 h 4419600"/>
              <a:gd name="connsiteX41" fmla="*/ 803563 w 2355793"/>
              <a:gd name="connsiteY41" fmla="*/ 1343891 h 4419600"/>
              <a:gd name="connsiteX42" fmla="*/ 886691 w 2355793"/>
              <a:gd name="connsiteY42" fmla="*/ 1371600 h 4419600"/>
              <a:gd name="connsiteX43" fmla="*/ 1011381 w 2355793"/>
              <a:gd name="connsiteY43" fmla="*/ 1413164 h 4419600"/>
              <a:gd name="connsiteX44" fmla="*/ 1094509 w 2355793"/>
              <a:gd name="connsiteY44" fmla="*/ 1440873 h 4419600"/>
              <a:gd name="connsiteX45" fmla="*/ 1330036 w 2355793"/>
              <a:gd name="connsiteY45" fmla="*/ 1454728 h 4419600"/>
              <a:gd name="connsiteX46" fmla="*/ 1343891 w 2355793"/>
              <a:gd name="connsiteY46" fmla="*/ 1496291 h 4419600"/>
              <a:gd name="connsiteX47" fmla="*/ 1357745 w 2355793"/>
              <a:gd name="connsiteY47" fmla="*/ 1690255 h 4419600"/>
              <a:gd name="connsiteX48" fmla="*/ 1399309 w 2355793"/>
              <a:gd name="connsiteY48" fmla="*/ 1704109 h 4419600"/>
              <a:gd name="connsiteX49" fmla="*/ 1468581 w 2355793"/>
              <a:gd name="connsiteY49" fmla="*/ 1759528 h 4419600"/>
              <a:gd name="connsiteX50" fmla="*/ 1510145 w 2355793"/>
              <a:gd name="connsiteY50" fmla="*/ 1801091 h 4419600"/>
              <a:gd name="connsiteX51" fmla="*/ 1524000 w 2355793"/>
              <a:gd name="connsiteY51" fmla="*/ 1842655 h 4419600"/>
              <a:gd name="connsiteX52" fmla="*/ 1551709 w 2355793"/>
              <a:gd name="connsiteY52" fmla="*/ 1884219 h 4419600"/>
              <a:gd name="connsiteX53" fmla="*/ 1565563 w 2355793"/>
              <a:gd name="connsiteY53" fmla="*/ 1939637 h 4419600"/>
              <a:gd name="connsiteX54" fmla="*/ 1551709 w 2355793"/>
              <a:gd name="connsiteY54" fmla="*/ 2299855 h 4419600"/>
              <a:gd name="connsiteX55" fmla="*/ 1510145 w 2355793"/>
              <a:gd name="connsiteY55" fmla="*/ 2341419 h 4419600"/>
              <a:gd name="connsiteX56" fmla="*/ 1440872 w 2355793"/>
              <a:gd name="connsiteY56" fmla="*/ 2438400 h 4419600"/>
              <a:gd name="connsiteX57" fmla="*/ 1482436 w 2355793"/>
              <a:gd name="connsiteY57" fmla="*/ 2604655 h 4419600"/>
              <a:gd name="connsiteX58" fmla="*/ 1524000 w 2355793"/>
              <a:gd name="connsiteY58" fmla="*/ 2646219 h 4419600"/>
              <a:gd name="connsiteX59" fmla="*/ 1551709 w 2355793"/>
              <a:gd name="connsiteY59" fmla="*/ 2854037 h 4419600"/>
              <a:gd name="connsiteX60" fmla="*/ 1565563 w 2355793"/>
              <a:gd name="connsiteY60" fmla="*/ 2909455 h 4419600"/>
              <a:gd name="connsiteX61" fmla="*/ 1593272 w 2355793"/>
              <a:gd name="connsiteY61" fmla="*/ 3034146 h 4419600"/>
              <a:gd name="connsiteX62" fmla="*/ 1607127 w 2355793"/>
              <a:gd name="connsiteY62" fmla="*/ 3144982 h 4419600"/>
              <a:gd name="connsiteX63" fmla="*/ 1634836 w 2355793"/>
              <a:gd name="connsiteY63" fmla="*/ 3228109 h 4419600"/>
              <a:gd name="connsiteX64" fmla="*/ 1648691 w 2355793"/>
              <a:gd name="connsiteY64" fmla="*/ 3435928 h 4419600"/>
              <a:gd name="connsiteX65" fmla="*/ 1676400 w 2355793"/>
              <a:gd name="connsiteY65" fmla="*/ 3477491 h 4419600"/>
              <a:gd name="connsiteX66" fmla="*/ 1690254 w 2355793"/>
              <a:gd name="connsiteY66" fmla="*/ 3532909 h 4419600"/>
              <a:gd name="connsiteX67" fmla="*/ 1704109 w 2355793"/>
              <a:gd name="connsiteY67" fmla="*/ 3629891 h 4419600"/>
              <a:gd name="connsiteX68" fmla="*/ 1801091 w 2355793"/>
              <a:gd name="connsiteY68" fmla="*/ 3671455 h 4419600"/>
              <a:gd name="connsiteX69" fmla="*/ 1842654 w 2355793"/>
              <a:gd name="connsiteY69" fmla="*/ 3699164 h 4419600"/>
              <a:gd name="connsiteX70" fmla="*/ 1995054 w 2355793"/>
              <a:gd name="connsiteY70" fmla="*/ 3726873 h 4419600"/>
              <a:gd name="connsiteX71" fmla="*/ 2078181 w 2355793"/>
              <a:gd name="connsiteY71" fmla="*/ 3754582 h 4419600"/>
              <a:gd name="connsiteX72" fmla="*/ 2119745 w 2355793"/>
              <a:gd name="connsiteY72" fmla="*/ 3768437 h 4419600"/>
              <a:gd name="connsiteX73" fmla="*/ 2286000 w 2355793"/>
              <a:gd name="connsiteY73" fmla="*/ 3782291 h 4419600"/>
              <a:gd name="connsiteX74" fmla="*/ 2299854 w 2355793"/>
              <a:gd name="connsiteY74" fmla="*/ 4322619 h 4419600"/>
              <a:gd name="connsiteX75" fmla="*/ 2258291 w 2355793"/>
              <a:gd name="connsiteY75" fmla="*/ 4350328 h 4419600"/>
              <a:gd name="connsiteX76" fmla="*/ 2189018 w 2355793"/>
              <a:gd name="connsiteY76" fmla="*/ 4405746 h 4419600"/>
              <a:gd name="connsiteX77" fmla="*/ 2119745 w 2355793"/>
              <a:gd name="connsiteY77" fmla="*/ 4419600 h 4419600"/>
              <a:gd name="connsiteX78" fmla="*/ 1939636 w 2355793"/>
              <a:gd name="connsiteY78" fmla="*/ 4405746 h 4419600"/>
              <a:gd name="connsiteX79" fmla="*/ 1884218 w 2355793"/>
              <a:gd name="connsiteY79" fmla="*/ 4391891 h 4419600"/>
              <a:gd name="connsiteX80" fmla="*/ 1745672 w 2355793"/>
              <a:gd name="connsiteY80" fmla="*/ 4308764 h 4419600"/>
              <a:gd name="connsiteX81" fmla="*/ 1371600 w 2355793"/>
              <a:gd name="connsiteY81" fmla="*/ 4281055 h 4419600"/>
              <a:gd name="connsiteX82" fmla="*/ 1316181 w 2355793"/>
              <a:gd name="connsiteY82" fmla="*/ 4267200 h 4419600"/>
              <a:gd name="connsiteX83" fmla="*/ 1233054 w 2355793"/>
              <a:gd name="connsiteY83" fmla="*/ 4239491 h 4419600"/>
              <a:gd name="connsiteX84" fmla="*/ 1205345 w 2355793"/>
              <a:gd name="connsiteY84" fmla="*/ 4156364 h 4419600"/>
              <a:gd name="connsiteX85" fmla="*/ 1191491 w 2355793"/>
              <a:gd name="connsiteY85" fmla="*/ 4114800 h 4419600"/>
              <a:gd name="connsiteX86" fmla="*/ 1177636 w 2355793"/>
              <a:gd name="connsiteY86" fmla="*/ 4031673 h 4419600"/>
              <a:gd name="connsiteX87" fmla="*/ 1205345 w 2355793"/>
              <a:gd name="connsiteY87" fmla="*/ 3906982 h 4419600"/>
              <a:gd name="connsiteX88" fmla="*/ 1205345 w 2355793"/>
              <a:gd name="connsiteY88" fmla="*/ 3726873 h 4419600"/>
              <a:gd name="connsiteX89" fmla="*/ 1136072 w 2355793"/>
              <a:gd name="connsiteY89" fmla="*/ 3699164 h 4419600"/>
              <a:gd name="connsiteX90" fmla="*/ 1052945 w 2355793"/>
              <a:gd name="connsiteY90" fmla="*/ 3643746 h 4419600"/>
              <a:gd name="connsiteX91" fmla="*/ 1011381 w 2355793"/>
              <a:gd name="connsiteY91" fmla="*/ 3657600 h 4419600"/>
              <a:gd name="connsiteX92" fmla="*/ 969818 w 2355793"/>
              <a:gd name="connsiteY92" fmla="*/ 3685309 h 4419600"/>
              <a:gd name="connsiteX93" fmla="*/ 942109 w 2355793"/>
              <a:gd name="connsiteY93" fmla="*/ 3713019 h 4419600"/>
              <a:gd name="connsiteX94" fmla="*/ 858981 w 2355793"/>
              <a:gd name="connsiteY94" fmla="*/ 3671455 h 4419600"/>
              <a:gd name="connsiteX95" fmla="*/ 845127 w 2355793"/>
              <a:gd name="connsiteY95" fmla="*/ 3616037 h 4419600"/>
              <a:gd name="connsiteX96" fmla="*/ 817418 w 2355793"/>
              <a:gd name="connsiteY96" fmla="*/ 3560619 h 4419600"/>
              <a:gd name="connsiteX97" fmla="*/ 803563 w 2355793"/>
              <a:gd name="connsiteY97" fmla="*/ 3519055 h 4419600"/>
              <a:gd name="connsiteX98" fmla="*/ 762000 w 2355793"/>
              <a:gd name="connsiteY98" fmla="*/ 3394364 h 4419600"/>
              <a:gd name="connsiteX99" fmla="*/ 734291 w 2355793"/>
              <a:gd name="connsiteY99" fmla="*/ 3311237 h 4419600"/>
              <a:gd name="connsiteX100" fmla="*/ 720436 w 2355793"/>
              <a:gd name="connsiteY100" fmla="*/ 3269673 h 4419600"/>
              <a:gd name="connsiteX101" fmla="*/ 734291 w 2355793"/>
              <a:gd name="connsiteY101" fmla="*/ 3048000 h 4419600"/>
              <a:gd name="connsiteX102" fmla="*/ 748145 w 2355793"/>
              <a:gd name="connsiteY102" fmla="*/ 2978728 h 4419600"/>
              <a:gd name="connsiteX103" fmla="*/ 775854 w 2355793"/>
              <a:gd name="connsiteY103" fmla="*/ 2937164 h 4419600"/>
              <a:gd name="connsiteX104" fmla="*/ 720436 w 2355793"/>
              <a:gd name="connsiteY104" fmla="*/ 2895600 h 4419600"/>
              <a:gd name="connsiteX105" fmla="*/ 665018 w 2355793"/>
              <a:gd name="connsiteY105" fmla="*/ 2881746 h 4419600"/>
              <a:gd name="connsiteX106" fmla="*/ 484909 w 2355793"/>
              <a:gd name="connsiteY106" fmla="*/ 2867891 h 4419600"/>
              <a:gd name="connsiteX107" fmla="*/ 360218 w 2355793"/>
              <a:gd name="connsiteY107" fmla="*/ 2798619 h 4419600"/>
              <a:gd name="connsiteX108" fmla="*/ 332509 w 2355793"/>
              <a:gd name="connsiteY108" fmla="*/ 2770909 h 4419600"/>
              <a:gd name="connsiteX109" fmla="*/ 290945 w 2355793"/>
              <a:gd name="connsiteY109" fmla="*/ 2743200 h 4419600"/>
              <a:gd name="connsiteX110" fmla="*/ 263236 w 2355793"/>
              <a:gd name="connsiteY110" fmla="*/ 2687782 h 4419600"/>
              <a:gd name="connsiteX111" fmla="*/ 235527 w 2355793"/>
              <a:gd name="connsiteY111" fmla="*/ 2646219 h 4419600"/>
              <a:gd name="connsiteX112" fmla="*/ 207818 w 2355793"/>
              <a:gd name="connsiteY112" fmla="*/ 2563091 h 4419600"/>
              <a:gd name="connsiteX113" fmla="*/ 221672 w 2355793"/>
              <a:gd name="connsiteY113" fmla="*/ 2424546 h 4419600"/>
              <a:gd name="connsiteX114" fmla="*/ 249381 w 2355793"/>
              <a:gd name="connsiteY114" fmla="*/ 2341419 h 4419600"/>
              <a:gd name="connsiteX115" fmla="*/ 263236 w 2355793"/>
              <a:gd name="connsiteY115" fmla="*/ 2299855 h 4419600"/>
              <a:gd name="connsiteX116" fmla="*/ 235527 w 2355793"/>
              <a:gd name="connsiteY116" fmla="*/ 1953491 h 4419600"/>
              <a:gd name="connsiteX117" fmla="*/ 221672 w 2355793"/>
              <a:gd name="connsiteY117" fmla="*/ 1911928 h 4419600"/>
              <a:gd name="connsiteX118" fmla="*/ 221672 w 2355793"/>
              <a:gd name="connsiteY118" fmla="*/ 1496291 h 4419600"/>
              <a:gd name="connsiteX119" fmla="*/ 304800 w 2355793"/>
              <a:gd name="connsiteY119" fmla="*/ 1330037 h 4419600"/>
              <a:gd name="connsiteX120" fmla="*/ 374072 w 2355793"/>
              <a:gd name="connsiteY120" fmla="*/ 1246909 h 4419600"/>
              <a:gd name="connsiteX121" fmla="*/ 415636 w 2355793"/>
              <a:gd name="connsiteY121" fmla="*/ 1219200 h 4419600"/>
              <a:gd name="connsiteX122" fmla="*/ 457200 w 2355793"/>
              <a:gd name="connsiteY122" fmla="*/ 1177637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355793" h="4419600">
                <a:moveTo>
                  <a:pt x="207818" y="928255"/>
                </a:moveTo>
                <a:cubicBezTo>
                  <a:pt x="439525" y="974594"/>
                  <a:pt x="325927" y="955964"/>
                  <a:pt x="803563" y="955964"/>
                </a:cubicBezTo>
                <a:cubicBezTo>
                  <a:pt x="942186" y="955964"/>
                  <a:pt x="1080654" y="946727"/>
                  <a:pt x="1219200" y="942109"/>
                </a:cubicBezTo>
                <a:cubicBezTo>
                  <a:pt x="1260764" y="937491"/>
                  <a:pt x="1302884" y="936456"/>
                  <a:pt x="1343891" y="928255"/>
                </a:cubicBezTo>
                <a:cubicBezTo>
                  <a:pt x="1422726" y="912488"/>
                  <a:pt x="1417783" y="900546"/>
                  <a:pt x="1482436" y="872837"/>
                </a:cubicBezTo>
                <a:cubicBezTo>
                  <a:pt x="1560150" y="839531"/>
                  <a:pt x="1487524" y="883784"/>
                  <a:pt x="1579418" y="831273"/>
                </a:cubicBezTo>
                <a:cubicBezTo>
                  <a:pt x="1654036" y="788634"/>
                  <a:pt x="1591802" y="821366"/>
                  <a:pt x="1648691" y="775855"/>
                </a:cubicBezTo>
                <a:cubicBezTo>
                  <a:pt x="1661693" y="765453"/>
                  <a:pt x="1677462" y="758806"/>
                  <a:pt x="1690254" y="748146"/>
                </a:cubicBezTo>
                <a:cubicBezTo>
                  <a:pt x="1730257" y="714810"/>
                  <a:pt x="1732281" y="705887"/>
                  <a:pt x="1759527" y="665019"/>
                </a:cubicBezTo>
                <a:lnTo>
                  <a:pt x="1787236" y="581891"/>
                </a:lnTo>
                <a:lnTo>
                  <a:pt x="1801091" y="540328"/>
                </a:lnTo>
                <a:cubicBezTo>
                  <a:pt x="1795985" y="504586"/>
                  <a:pt x="1792727" y="440473"/>
                  <a:pt x="1773381" y="401782"/>
                </a:cubicBezTo>
                <a:cubicBezTo>
                  <a:pt x="1765934" y="386889"/>
                  <a:pt x="1754908" y="374073"/>
                  <a:pt x="1745672" y="360219"/>
                </a:cubicBezTo>
                <a:cubicBezTo>
                  <a:pt x="1741054" y="346364"/>
                  <a:pt x="1739919" y="330806"/>
                  <a:pt x="1731818" y="318655"/>
                </a:cubicBezTo>
                <a:cubicBezTo>
                  <a:pt x="1716499" y="295676"/>
                  <a:pt x="1674248" y="262160"/>
                  <a:pt x="1648691" y="249382"/>
                </a:cubicBezTo>
                <a:cubicBezTo>
                  <a:pt x="1635629" y="242851"/>
                  <a:pt x="1620982" y="240146"/>
                  <a:pt x="1607127" y="235528"/>
                </a:cubicBezTo>
                <a:cubicBezTo>
                  <a:pt x="1508157" y="169547"/>
                  <a:pt x="1556308" y="188186"/>
                  <a:pt x="1468581" y="166255"/>
                </a:cubicBezTo>
                <a:cubicBezTo>
                  <a:pt x="1402642" y="122295"/>
                  <a:pt x="1452930" y="149090"/>
                  <a:pt x="1371600" y="124691"/>
                </a:cubicBezTo>
                <a:cubicBezTo>
                  <a:pt x="1230985" y="82506"/>
                  <a:pt x="1345449" y="108377"/>
                  <a:pt x="1219200" y="83128"/>
                </a:cubicBezTo>
                <a:cubicBezTo>
                  <a:pt x="1205345" y="73892"/>
                  <a:pt x="1192941" y="61978"/>
                  <a:pt x="1177636" y="55419"/>
                </a:cubicBezTo>
                <a:cubicBezTo>
                  <a:pt x="1160134" y="47918"/>
                  <a:pt x="1140588" y="46574"/>
                  <a:pt x="1122218" y="41564"/>
                </a:cubicBezTo>
                <a:cubicBezTo>
                  <a:pt x="969966" y="40"/>
                  <a:pt x="1073384" y="18670"/>
                  <a:pt x="886691" y="0"/>
                </a:cubicBezTo>
                <a:lnTo>
                  <a:pt x="249381" y="13855"/>
                </a:lnTo>
                <a:cubicBezTo>
                  <a:pt x="230355" y="14616"/>
                  <a:pt x="211465" y="20208"/>
                  <a:pt x="193963" y="27709"/>
                </a:cubicBezTo>
                <a:cubicBezTo>
                  <a:pt x="5983" y="108273"/>
                  <a:pt x="285956" y="10902"/>
                  <a:pt x="110836" y="69273"/>
                </a:cubicBezTo>
                <a:cubicBezTo>
                  <a:pt x="96981" y="78509"/>
                  <a:pt x="78097" y="82862"/>
                  <a:pt x="69272" y="96982"/>
                </a:cubicBezTo>
                <a:cubicBezTo>
                  <a:pt x="53792" y="121750"/>
                  <a:pt x="48647" y="151773"/>
                  <a:pt x="41563" y="180109"/>
                </a:cubicBezTo>
                <a:cubicBezTo>
                  <a:pt x="36945" y="198582"/>
                  <a:pt x="31443" y="216856"/>
                  <a:pt x="27709" y="235528"/>
                </a:cubicBezTo>
                <a:cubicBezTo>
                  <a:pt x="12160" y="313276"/>
                  <a:pt x="9243" y="360153"/>
                  <a:pt x="0" y="443346"/>
                </a:cubicBezTo>
                <a:cubicBezTo>
                  <a:pt x="4618" y="568037"/>
                  <a:pt x="5554" y="692919"/>
                  <a:pt x="13854" y="817419"/>
                </a:cubicBezTo>
                <a:cubicBezTo>
                  <a:pt x="14825" y="831990"/>
                  <a:pt x="24167" y="844814"/>
                  <a:pt x="27709" y="858982"/>
                </a:cubicBezTo>
                <a:cubicBezTo>
                  <a:pt x="34924" y="887842"/>
                  <a:pt x="49456" y="991566"/>
                  <a:pt x="69272" y="1011382"/>
                </a:cubicBezTo>
                <a:cubicBezTo>
                  <a:pt x="136973" y="1079083"/>
                  <a:pt x="81155" y="1032027"/>
                  <a:pt x="166254" y="1080655"/>
                </a:cubicBezTo>
                <a:cubicBezTo>
                  <a:pt x="180711" y="1088916"/>
                  <a:pt x="192602" y="1101601"/>
                  <a:pt x="207818" y="1108364"/>
                </a:cubicBezTo>
                <a:cubicBezTo>
                  <a:pt x="234508" y="1120226"/>
                  <a:pt x="290945" y="1136073"/>
                  <a:pt x="290945" y="1136073"/>
                </a:cubicBezTo>
                <a:cubicBezTo>
                  <a:pt x="304800" y="1145309"/>
                  <a:pt x="317616" y="1156335"/>
                  <a:pt x="332509" y="1163782"/>
                </a:cubicBezTo>
                <a:cubicBezTo>
                  <a:pt x="352390" y="1173723"/>
                  <a:pt x="411728" y="1187050"/>
                  <a:pt x="429491" y="1191491"/>
                </a:cubicBezTo>
                <a:cubicBezTo>
                  <a:pt x="447964" y="1200727"/>
                  <a:pt x="465926" y="1211064"/>
                  <a:pt x="484909" y="1219200"/>
                </a:cubicBezTo>
                <a:cubicBezTo>
                  <a:pt x="498332" y="1224953"/>
                  <a:pt x="513706" y="1225963"/>
                  <a:pt x="526472" y="1233055"/>
                </a:cubicBezTo>
                <a:cubicBezTo>
                  <a:pt x="555583" y="1249228"/>
                  <a:pt x="578007" y="1277941"/>
                  <a:pt x="609600" y="1288473"/>
                </a:cubicBezTo>
                <a:cubicBezTo>
                  <a:pt x="735696" y="1330507"/>
                  <a:pt x="536558" y="1266034"/>
                  <a:pt x="720436" y="1316182"/>
                </a:cubicBezTo>
                <a:cubicBezTo>
                  <a:pt x="748615" y="1323867"/>
                  <a:pt x="775854" y="1334655"/>
                  <a:pt x="803563" y="1343891"/>
                </a:cubicBezTo>
                <a:lnTo>
                  <a:pt x="886691" y="1371600"/>
                </a:lnTo>
                <a:lnTo>
                  <a:pt x="1011381" y="1413164"/>
                </a:lnTo>
                <a:cubicBezTo>
                  <a:pt x="1011385" y="1413165"/>
                  <a:pt x="1094504" y="1440873"/>
                  <a:pt x="1094509" y="1440873"/>
                </a:cubicBezTo>
                <a:lnTo>
                  <a:pt x="1330036" y="1454728"/>
                </a:lnTo>
                <a:cubicBezTo>
                  <a:pt x="1334654" y="1468582"/>
                  <a:pt x="1342185" y="1481787"/>
                  <a:pt x="1343891" y="1496291"/>
                </a:cubicBezTo>
                <a:cubicBezTo>
                  <a:pt x="1351465" y="1560666"/>
                  <a:pt x="1341044" y="1627624"/>
                  <a:pt x="1357745" y="1690255"/>
                </a:cubicBezTo>
                <a:cubicBezTo>
                  <a:pt x="1361508" y="1704366"/>
                  <a:pt x="1385454" y="1699491"/>
                  <a:pt x="1399309" y="1704109"/>
                </a:cubicBezTo>
                <a:cubicBezTo>
                  <a:pt x="1479910" y="1784713"/>
                  <a:pt x="1363736" y="1672157"/>
                  <a:pt x="1468581" y="1759528"/>
                </a:cubicBezTo>
                <a:cubicBezTo>
                  <a:pt x="1483633" y="1772071"/>
                  <a:pt x="1496290" y="1787237"/>
                  <a:pt x="1510145" y="1801091"/>
                </a:cubicBezTo>
                <a:cubicBezTo>
                  <a:pt x="1514763" y="1814946"/>
                  <a:pt x="1517469" y="1829593"/>
                  <a:pt x="1524000" y="1842655"/>
                </a:cubicBezTo>
                <a:cubicBezTo>
                  <a:pt x="1531447" y="1857548"/>
                  <a:pt x="1545150" y="1868914"/>
                  <a:pt x="1551709" y="1884219"/>
                </a:cubicBezTo>
                <a:cubicBezTo>
                  <a:pt x="1559210" y="1901721"/>
                  <a:pt x="1560945" y="1921164"/>
                  <a:pt x="1565563" y="1939637"/>
                </a:cubicBezTo>
                <a:cubicBezTo>
                  <a:pt x="1560945" y="2059710"/>
                  <a:pt x="1568127" y="2180821"/>
                  <a:pt x="1551709" y="2299855"/>
                </a:cubicBezTo>
                <a:cubicBezTo>
                  <a:pt x="1549032" y="2319265"/>
                  <a:pt x="1522896" y="2326543"/>
                  <a:pt x="1510145" y="2341419"/>
                </a:cubicBezTo>
                <a:cubicBezTo>
                  <a:pt x="1484367" y="2371493"/>
                  <a:pt x="1462802" y="2405505"/>
                  <a:pt x="1440872" y="2438400"/>
                </a:cubicBezTo>
                <a:cubicBezTo>
                  <a:pt x="1445451" y="2465873"/>
                  <a:pt x="1460481" y="2582700"/>
                  <a:pt x="1482436" y="2604655"/>
                </a:cubicBezTo>
                <a:lnTo>
                  <a:pt x="1524000" y="2646219"/>
                </a:lnTo>
                <a:cubicBezTo>
                  <a:pt x="1533236" y="2715492"/>
                  <a:pt x="1540810" y="2785006"/>
                  <a:pt x="1551709" y="2854037"/>
                </a:cubicBezTo>
                <a:cubicBezTo>
                  <a:pt x="1554679" y="2872845"/>
                  <a:pt x="1561281" y="2890901"/>
                  <a:pt x="1565563" y="2909455"/>
                </a:cubicBezTo>
                <a:cubicBezTo>
                  <a:pt x="1575137" y="2950942"/>
                  <a:pt x="1585873" y="2992216"/>
                  <a:pt x="1593272" y="3034146"/>
                </a:cubicBezTo>
                <a:cubicBezTo>
                  <a:pt x="1599743" y="3070812"/>
                  <a:pt x="1599326" y="3108576"/>
                  <a:pt x="1607127" y="3144982"/>
                </a:cubicBezTo>
                <a:cubicBezTo>
                  <a:pt x="1613247" y="3173541"/>
                  <a:pt x="1634836" y="3228109"/>
                  <a:pt x="1634836" y="3228109"/>
                </a:cubicBezTo>
                <a:cubicBezTo>
                  <a:pt x="1639454" y="3297382"/>
                  <a:pt x="1637277" y="3367446"/>
                  <a:pt x="1648691" y="3435928"/>
                </a:cubicBezTo>
                <a:cubicBezTo>
                  <a:pt x="1651428" y="3452352"/>
                  <a:pt x="1669841" y="3462186"/>
                  <a:pt x="1676400" y="3477491"/>
                </a:cubicBezTo>
                <a:cubicBezTo>
                  <a:pt x="1683901" y="3494993"/>
                  <a:pt x="1686848" y="3514175"/>
                  <a:pt x="1690254" y="3532909"/>
                </a:cubicBezTo>
                <a:cubicBezTo>
                  <a:pt x="1696096" y="3565038"/>
                  <a:pt x="1690846" y="3600050"/>
                  <a:pt x="1704109" y="3629891"/>
                </a:cubicBezTo>
                <a:cubicBezTo>
                  <a:pt x="1716069" y="3656801"/>
                  <a:pt x="1781490" y="3666555"/>
                  <a:pt x="1801091" y="3671455"/>
                </a:cubicBezTo>
                <a:cubicBezTo>
                  <a:pt x="1814945" y="3680691"/>
                  <a:pt x="1827063" y="3693317"/>
                  <a:pt x="1842654" y="3699164"/>
                </a:cubicBezTo>
                <a:cubicBezTo>
                  <a:pt x="1858150" y="3704975"/>
                  <a:pt x="1985711" y="3725316"/>
                  <a:pt x="1995054" y="3726873"/>
                </a:cubicBezTo>
                <a:lnTo>
                  <a:pt x="2078181" y="3754582"/>
                </a:lnTo>
                <a:cubicBezTo>
                  <a:pt x="2092036" y="3759200"/>
                  <a:pt x="2105191" y="3767224"/>
                  <a:pt x="2119745" y="3768437"/>
                </a:cubicBezTo>
                <a:lnTo>
                  <a:pt x="2286000" y="3782291"/>
                </a:lnTo>
                <a:cubicBezTo>
                  <a:pt x="2402512" y="3957062"/>
                  <a:pt x="2348661" y="3858946"/>
                  <a:pt x="2299854" y="4322619"/>
                </a:cubicBezTo>
                <a:cubicBezTo>
                  <a:pt x="2298111" y="4339178"/>
                  <a:pt x="2271293" y="4339926"/>
                  <a:pt x="2258291" y="4350328"/>
                </a:cubicBezTo>
                <a:cubicBezTo>
                  <a:pt x="2228458" y="4374194"/>
                  <a:pt x="2229147" y="4390698"/>
                  <a:pt x="2189018" y="4405746"/>
                </a:cubicBezTo>
                <a:cubicBezTo>
                  <a:pt x="2166969" y="4414014"/>
                  <a:pt x="2142836" y="4414982"/>
                  <a:pt x="2119745" y="4419600"/>
                </a:cubicBezTo>
                <a:cubicBezTo>
                  <a:pt x="2059709" y="4414982"/>
                  <a:pt x="1999437" y="4412781"/>
                  <a:pt x="1939636" y="4405746"/>
                </a:cubicBezTo>
                <a:cubicBezTo>
                  <a:pt x="1920725" y="4403521"/>
                  <a:pt x="1900365" y="4401983"/>
                  <a:pt x="1884218" y="4391891"/>
                </a:cubicBezTo>
                <a:cubicBezTo>
                  <a:pt x="1801787" y="4340371"/>
                  <a:pt x="1860694" y="4317284"/>
                  <a:pt x="1745672" y="4308764"/>
                </a:cubicBezTo>
                <a:lnTo>
                  <a:pt x="1371600" y="4281055"/>
                </a:lnTo>
                <a:cubicBezTo>
                  <a:pt x="1353127" y="4276437"/>
                  <a:pt x="1334419" y="4272672"/>
                  <a:pt x="1316181" y="4267200"/>
                </a:cubicBezTo>
                <a:cubicBezTo>
                  <a:pt x="1288205" y="4258807"/>
                  <a:pt x="1233054" y="4239491"/>
                  <a:pt x="1233054" y="4239491"/>
                </a:cubicBezTo>
                <a:lnTo>
                  <a:pt x="1205345" y="4156364"/>
                </a:lnTo>
                <a:cubicBezTo>
                  <a:pt x="1200727" y="4142509"/>
                  <a:pt x="1193892" y="4129205"/>
                  <a:pt x="1191491" y="4114800"/>
                </a:cubicBezTo>
                <a:lnTo>
                  <a:pt x="1177636" y="4031673"/>
                </a:lnTo>
                <a:cubicBezTo>
                  <a:pt x="1186872" y="3990109"/>
                  <a:pt x="1195771" y="3948469"/>
                  <a:pt x="1205345" y="3906982"/>
                </a:cubicBezTo>
                <a:cubicBezTo>
                  <a:pt x="1219602" y="3845204"/>
                  <a:pt x="1242698" y="3795352"/>
                  <a:pt x="1205345" y="3726873"/>
                </a:cubicBezTo>
                <a:cubicBezTo>
                  <a:pt x="1193436" y="3705040"/>
                  <a:pt x="1159163" y="3708400"/>
                  <a:pt x="1136072" y="3699164"/>
                </a:cubicBezTo>
                <a:cubicBezTo>
                  <a:pt x="1111081" y="3674173"/>
                  <a:pt x="1093048" y="3643746"/>
                  <a:pt x="1052945" y="3643746"/>
                </a:cubicBezTo>
                <a:cubicBezTo>
                  <a:pt x="1038341" y="3643746"/>
                  <a:pt x="1025236" y="3652982"/>
                  <a:pt x="1011381" y="3657600"/>
                </a:cubicBezTo>
                <a:cubicBezTo>
                  <a:pt x="997527" y="3666836"/>
                  <a:pt x="982820" y="3674907"/>
                  <a:pt x="969818" y="3685309"/>
                </a:cubicBezTo>
                <a:cubicBezTo>
                  <a:pt x="959618" y="3693469"/>
                  <a:pt x="954918" y="3710457"/>
                  <a:pt x="942109" y="3713019"/>
                </a:cubicBezTo>
                <a:cubicBezTo>
                  <a:pt x="920048" y="3717431"/>
                  <a:pt x="872449" y="3680433"/>
                  <a:pt x="858981" y="3671455"/>
                </a:cubicBezTo>
                <a:cubicBezTo>
                  <a:pt x="854363" y="3652982"/>
                  <a:pt x="851813" y="3633866"/>
                  <a:pt x="845127" y="3616037"/>
                </a:cubicBezTo>
                <a:cubicBezTo>
                  <a:pt x="837875" y="3596699"/>
                  <a:pt x="825554" y="3579602"/>
                  <a:pt x="817418" y="3560619"/>
                </a:cubicBezTo>
                <a:cubicBezTo>
                  <a:pt x="811665" y="3547196"/>
                  <a:pt x="808181" y="3532910"/>
                  <a:pt x="803563" y="3519055"/>
                </a:cubicBezTo>
                <a:cubicBezTo>
                  <a:pt x="772366" y="3331866"/>
                  <a:pt x="813949" y="3511249"/>
                  <a:pt x="762000" y="3394364"/>
                </a:cubicBezTo>
                <a:cubicBezTo>
                  <a:pt x="750138" y="3367674"/>
                  <a:pt x="743527" y="3338946"/>
                  <a:pt x="734291" y="3311237"/>
                </a:cubicBezTo>
                <a:lnTo>
                  <a:pt x="720436" y="3269673"/>
                </a:lnTo>
                <a:cubicBezTo>
                  <a:pt x="725054" y="3195782"/>
                  <a:pt x="727272" y="3121702"/>
                  <a:pt x="734291" y="3048000"/>
                </a:cubicBezTo>
                <a:cubicBezTo>
                  <a:pt x="736524" y="3024558"/>
                  <a:pt x="739877" y="3000777"/>
                  <a:pt x="748145" y="2978728"/>
                </a:cubicBezTo>
                <a:cubicBezTo>
                  <a:pt x="753992" y="2963137"/>
                  <a:pt x="766618" y="2951019"/>
                  <a:pt x="775854" y="2937164"/>
                </a:cubicBezTo>
                <a:cubicBezTo>
                  <a:pt x="757381" y="2923309"/>
                  <a:pt x="741089" y="2905927"/>
                  <a:pt x="720436" y="2895600"/>
                </a:cubicBezTo>
                <a:cubicBezTo>
                  <a:pt x="703405" y="2887085"/>
                  <a:pt x="683929" y="2883971"/>
                  <a:pt x="665018" y="2881746"/>
                </a:cubicBezTo>
                <a:cubicBezTo>
                  <a:pt x="605217" y="2874711"/>
                  <a:pt x="544945" y="2872509"/>
                  <a:pt x="484909" y="2867891"/>
                </a:cubicBezTo>
                <a:cubicBezTo>
                  <a:pt x="389630" y="2804372"/>
                  <a:pt x="433374" y="2823004"/>
                  <a:pt x="360218" y="2798619"/>
                </a:cubicBezTo>
                <a:cubicBezTo>
                  <a:pt x="350982" y="2789382"/>
                  <a:pt x="342709" y="2779069"/>
                  <a:pt x="332509" y="2770909"/>
                </a:cubicBezTo>
                <a:cubicBezTo>
                  <a:pt x="319507" y="2760507"/>
                  <a:pt x="301605" y="2755992"/>
                  <a:pt x="290945" y="2743200"/>
                </a:cubicBezTo>
                <a:cubicBezTo>
                  <a:pt x="277723" y="2727334"/>
                  <a:pt x="273483" y="2705714"/>
                  <a:pt x="263236" y="2687782"/>
                </a:cubicBezTo>
                <a:cubicBezTo>
                  <a:pt x="254975" y="2673325"/>
                  <a:pt x="242290" y="2661435"/>
                  <a:pt x="235527" y="2646219"/>
                </a:cubicBezTo>
                <a:cubicBezTo>
                  <a:pt x="223664" y="2619528"/>
                  <a:pt x="207818" y="2563091"/>
                  <a:pt x="207818" y="2563091"/>
                </a:cubicBezTo>
                <a:cubicBezTo>
                  <a:pt x="212436" y="2516909"/>
                  <a:pt x="213119" y="2470163"/>
                  <a:pt x="221672" y="2424546"/>
                </a:cubicBezTo>
                <a:cubicBezTo>
                  <a:pt x="227055" y="2395838"/>
                  <a:pt x="240145" y="2369128"/>
                  <a:pt x="249381" y="2341419"/>
                </a:cubicBezTo>
                <a:lnTo>
                  <a:pt x="263236" y="2299855"/>
                </a:lnTo>
                <a:cubicBezTo>
                  <a:pt x="258037" y="2211475"/>
                  <a:pt x="254002" y="2055104"/>
                  <a:pt x="235527" y="1953491"/>
                </a:cubicBezTo>
                <a:cubicBezTo>
                  <a:pt x="232915" y="1939123"/>
                  <a:pt x="226290" y="1925782"/>
                  <a:pt x="221672" y="1911928"/>
                </a:cubicBezTo>
                <a:cubicBezTo>
                  <a:pt x="203544" y="1730641"/>
                  <a:pt x="195682" y="1721544"/>
                  <a:pt x="221672" y="1496291"/>
                </a:cubicBezTo>
                <a:cubicBezTo>
                  <a:pt x="229676" y="1426924"/>
                  <a:pt x="267654" y="1385755"/>
                  <a:pt x="304800" y="1330037"/>
                </a:cubicBezTo>
                <a:cubicBezTo>
                  <a:pt x="332045" y="1289169"/>
                  <a:pt x="334069" y="1280245"/>
                  <a:pt x="374072" y="1246909"/>
                </a:cubicBezTo>
                <a:cubicBezTo>
                  <a:pt x="386864" y="1236249"/>
                  <a:pt x="401781" y="1228436"/>
                  <a:pt x="415636" y="1219200"/>
                </a:cubicBezTo>
                <a:cubicBezTo>
                  <a:pt x="445907" y="1173794"/>
                  <a:pt x="426694" y="1177637"/>
                  <a:pt x="457200" y="1177637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243455" y="1579418"/>
            <a:ext cx="1599236" cy="4728747"/>
          </a:xfrm>
          <a:custGeom>
            <a:avLst/>
            <a:gdLst>
              <a:gd name="connsiteX0" fmla="*/ 457200 w 1599236"/>
              <a:gd name="connsiteY0" fmla="*/ 1482437 h 4728747"/>
              <a:gd name="connsiteX1" fmla="*/ 1177636 w 1599236"/>
              <a:gd name="connsiteY1" fmla="*/ 1468582 h 4728747"/>
              <a:gd name="connsiteX2" fmla="*/ 1260763 w 1599236"/>
              <a:gd name="connsiteY2" fmla="*/ 1413164 h 4728747"/>
              <a:gd name="connsiteX3" fmla="*/ 1316181 w 1599236"/>
              <a:gd name="connsiteY3" fmla="*/ 1399309 h 4728747"/>
              <a:gd name="connsiteX4" fmla="*/ 1440872 w 1599236"/>
              <a:gd name="connsiteY4" fmla="*/ 1288473 h 4728747"/>
              <a:gd name="connsiteX5" fmla="*/ 1524000 w 1599236"/>
              <a:gd name="connsiteY5" fmla="*/ 1191491 h 4728747"/>
              <a:gd name="connsiteX6" fmla="*/ 1579418 w 1599236"/>
              <a:gd name="connsiteY6" fmla="*/ 1066800 h 4728747"/>
              <a:gd name="connsiteX7" fmla="*/ 1579418 w 1599236"/>
              <a:gd name="connsiteY7" fmla="*/ 332509 h 4728747"/>
              <a:gd name="connsiteX8" fmla="*/ 1565563 w 1599236"/>
              <a:gd name="connsiteY8" fmla="*/ 277091 h 4728747"/>
              <a:gd name="connsiteX9" fmla="*/ 1551709 w 1599236"/>
              <a:gd name="connsiteY9" fmla="*/ 235527 h 4728747"/>
              <a:gd name="connsiteX10" fmla="*/ 1468581 w 1599236"/>
              <a:gd name="connsiteY10" fmla="*/ 166255 h 4728747"/>
              <a:gd name="connsiteX11" fmla="*/ 1385454 w 1599236"/>
              <a:gd name="connsiteY11" fmla="*/ 138546 h 4728747"/>
              <a:gd name="connsiteX12" fmla="*/ 1302327 w 1599236"/>
              <a:gd name="connsiteY12" fmla="*/ 96982 h 4728747"/>
              <a:gd name="connsiteX13" fmla="*/ 1246909 w 1599236"/>
              <a:gd name="connsiteY13" fmla="*/ 69273 h 4728747"/>
              <a:gd name="connsiteX14" fmla="*/ 1177636 w 1599236"/>
              <a:gd name="connsiteY14" fmla="*/ 55418 h 4728747"/>
              <a:gd name="connsiteX15" fmla="*/ 1094509 w 1599236"/>
              <a:gd name="connsiteY15" fmla="*/ 27709 h 4728747"/>
              <a:gd name="connsiteX16" fmla="*/ 1052945 w 1599236"/>
              <a:gd name="connsiteY16" fmla="*/ 13855 h 4728747"/>
              <a:gd name="connsiteX17" fmla="*/ 1011381 w 1599236"/>
              <a:gd name="connsiteY17" fmla="*/ 0 h 4728747"/>
              <a:gd name="connsiteX18" fmla="*/ 609600 w 1599236"/>
              <a:gd name="connsiteY18" fmla="*/ 13855 h 4728747"/>
              <a:gd name="connsiteX19" fmla="*/ 540327 w 1599236"/>
              <a:gd name="connsiteY19" fmla="*/ 69273 h 4728747"/>
              <a:gd name="connsiteX20" fmla="*/ 443345 w 1599236"/>
              <a:gd name="connsiteY20" fmla="*/ 193964 h 4728747"/>
              <a:gd name="connsiteX21" fmla="*/ 401781 w 1599236"/>
              <a:gd name="connsiteY21" fmla="*/ 277091 h 4728747"/>
              <a:gd name="connsiteX22" fmla="*/ 387927 w 1599236"/>
              <a:gd name="connsiteY22" fmla="*/ 318655 h 4728747"/>
              <a:gd name="connsiteX23" fmla="*/ 360218 w 1599236"/>
              <a:gd name="connsiteY23" fmla="*/ 360218 h 4728747"/>
              <a:gd name="connsiteX24" fmla="*/ 346363 w 1599236"/>
              <a:gd name="connsiteY24" fmla="*/ 665018 h 4728747"/>
              <a:gd name="connsiteX25" fmla="*/ 360218 w 1599236"/>
              <a:gd name="connsiteY25" fmla="*/ 858982 h 4728747"/>
              <a:gd name="connsiteX26" fmla="*/ 401781 w 1599236"/>
              <a:gd name="connsiteY26" fmla="*/ 1025237 h 4728747"/>
              <a:gd name="connsiteX27" fmla="*/ 443345 w 1599236"/>
              <a:gd name="connsiteY27" fmla="*/ 1219200 h 4728747"/>
              <a:gd name="connsiteX28" fmla="*/ 457200 w 1599236"/>
              <a:gd name="connsiteY28" fmla="*/ 1371600 h 4728747"/>
              <a:gd name="connsiteX29" fmla="*/ 471054 w 1599236"/>
              <a:gd name="connsiteY29" fmla="*/ 1413164 h 4728747"/>
              <a:gd name="connsiteX30" fmla="*/ 512618 w 1599236"/>
              <a:gd name="connsiteY30" fmla="*/ 1454727 h 4728747"/>
              <a:gd name="connsiteX31" fmla="*/ 540327 w 1599236"/>
              <a:gd name="connsiteY31" fmla="*/ 1496291 h 4728747"/>
              <a:gd name="connsiteX32" fmla="*/ 401781 w 1599236"/>
              <a:gd name="connsiteY32" fmla="*/ 1607127 h 4728747"/>
              <a:gd name="connsiteX33" fmla="*/ 360218 w 1599236"/>
              <a:gd name="connsiteY33" fmla="*/ 1620982 h 4728747"/>
              <a:gd name="connsiteX34" fmla="*/ 277090 w 1599236"/>
              <a:gd name="connsiteY34" fmla="*/ 1676400 h 4728747"/>
              <a:gd name="connsiteX35" fmla="*/ 235527 w 1599236"/>
              <a:gd name="connsiteY35" fmla="*/ 1717964 h 4728747"/>
              <a:gd name="connsiteX36" fmla="*/ 152400 w 1599236"/>
              <a:gd name="connsiteY36" fmla="*/ 1773382 h 4728747"/>
              <a:gd name="connsiteX37" fmla="*/ 55418 w 1599236"/>
              <a:gd name="connsiteY37" fmla="*/ 1828800 h 4728747"/>
              <a:gd name="connsiteX38" fmla="*/ 13854 w 1599236"/>
              <a:gd name="connsiteY38" fmla="*/ 1870364 h 4728747"/>
              <a:gd name="connsiteX39" fmla="*/ 0 w 1599236"/>
              <a:gd name="connsiteY39" fmla="*/ 1911927 h 4728747"/>
              <a:gd name="connsiteX40" fmla="*/ 41563 w 1599236"/>
              <a:gd name="connsiteY40" fmla="*/ 2050473 h 4728747"/>
              <a:gd name="connsiteX41" fmla="*/ 55418 w 1599236"/>
              <a:gd name="connsiteY41" fmla="*/ 2092037 h 4728747"/>
              <a:gd name="connsiteX42" fmla="*/ 69272 w 1599236"/>
              <a:gd name="connsiteY42" fmla="*/ 2133600 h 4728747"/>
              <a:gd name="connsiteX43" fmla="*/ 96981 w 1599236"/>
              <a:gd name="connsiteY43" fmla="*/ 2175164 h 4728747"/>
              <a:gd name="connsiteX44" fmla="*/ 138545 w 1599236"/>
              <a:gd name="connsiteY44" fmla="*/ 2244437 h 4728747"/>
              <a:gd name="connsiteX45" fmla="*/ 124690 w 1599236"/>
              <a:gd name="connsiteY45" fmla="*/ 2382982 h 4728747"/>
              <a:gd name="connsiteX46" fmla="*/ 96981 w 1599236"/>
              <a:gd name="connsiteY46" fmla="*/ 2466109 h 4728747"/>
              <a:gd name="connsiteX47" fmla="*/ 55418 w 1599236"/>
              <a:gd name="connsiteY47" fmla="*/ 2563091 h 4728747"/>
              <a:gd name="connsiteX48" fmla="*/ 27709 w 1599236"/>
              <a:gd name="connsiteY48" fmla="*/ 2770909 h 4728747"/>
              <a:gd name="connsiteX49" fmla="*/ 55418 w 1599236"/>
              <a:gd name="connsiteY49" fmla="*/ 3103418 h 4728747"/>
              <a:gd name="connsiteX50" fmla="*/ 124690 w 1599236"/>
              <a:gd name="connsiteY50" fmla="*/ 3186546 h 4728747"/>
              <a:gd name="connsiteX51" fmla="*/ 138545 w 1599236"/>
              <a:gd name="connsiteY51" fmla="*/ 3228109 h 4728747"/>
              <a:gd name="connsiteX52" fmla="*/ 193963 w 1599236"/>
              <a:gd name="connsiteY52" fmla="*/ 3352800 h 4728747"/>
              <a:gd name="connsiteX53" fmla="*/ 207818 w 1599236"/>
              <a:gd name="connsiteY53" fmla="*/ 3435927 h 4728747"/>
              <a:gd name="connsiteX54" fmla="*/ 221672 w 1599236"/>
              <a:gd name="connsiteY54" fmla="*/ 3477491 h 4728747"/>
              <a:gd name="connsiteX55" fmla="*/ 249381 w 1599236"/>
              <a:gd name="connsiteY55" fmla="*/ 3574473 h 4728747"/>
              <a:gd name="connsiteX56" fmla="*/ 277090 w 1599236"/>
              <a:gd name="connsiteY56" fmla="*/ 3726873 h 4728747"/>
              <a:gd name="connsiteX57" fmla="*/ 318654 w 1599236"/>
              <a:gd name="connsiteY57" fmla="*/ 3823855 h 4728747"/>
              <a:gd name="connsiteX58" fmla="*/ 360218 w 1599236"/>
              <a:gd name="connsiteY58" fmla="*/ 3865418 h 4728747"/>
              <a:gd name="connsiteX59" fmla="*/ 457200 w 1599236"/>
              <a:gd name="connsiteY59" fmla="*/ 3948546 h 4728747"/>
              <a:gd name="connsiteX60" fmla="*/ 568036 w 1599236"/>
              <a:gd name="connsiteY60" fmla="*/ 4045527 h 4728747"/>
              <a:gd name="connsiteX61" fmla="*/ 748145 w 1599236"/>
              <a:gd name="connsiteY61" fmla="*/ 4059382 h 4728747"/>
              <a:gd name="connsiteX62" fmla="*/ 803563 w 1599236"/>
              <a:gd name="connsiteY62" fmla="*/ 4073237 h 4728747"/>
              <a:gd name="connsiteX63" fmla="*/ 914400 w 1599236"/>
              <a:gd name="connsiteY63" fmla="*/ 4128655 h 4728747"/>
              <a:gd name="connsiteX64" fmla="*/ 997527 w 1599236"/>
              <a:gd name="connsiteY64" fmla="*/ 4156364 h 4728747"/>
              <a:gd name="connsiteX65" fmla="*/ 1011381 w 1599236"/>
              <a:gd name="connsiteY65" fmla="*/ 4197927 h 4728747"/>
              <a:gd name="connsiteX66" fmla="*/ 955963 w 1599236"/>
              <a:gd name="connsiteY66" fmla="*/ 4267200 h 4728747"/>
              <a:gd name="connsiteX67" fmla="*/ 914400 w 1599236"/>
              <a:gd name="connsiteY67" fmla="*/ 4308764 h 4728747"/>
              <a:gd name="connsiteX68" fmla="*/ 900545 w 1599236"/>
              <a:gd name="connsiteY68" fmla="*/ 4350327 h 4728747"/>
              <a:gd name="connsiteX69" fmla="*/ 928254 w 1599236"/>
              <a:gd name="connsiteY69" fmla="*/ 4558146 h 4728747"/>
              <a:gd name="connsiteX70" fmla="*/ 983672 w 1599236"/>
              <a:gd name="connsiteY70" fmla="*/ 4641273 h 4728747"/>
              <a:gd name="connsiteX71" fmla="*/ 1025236 w 1599236"/>
              <a:gd name="connsiteY71" fmla="*/ 4682837 h 4728747"/>
              <a:gd name="connsiteX72" fmla="*/ 1080654 w 1599236"/>
              <a:gd name="connsiteY72" fmla="*/ 4696691 h 4728747"/>
              <a:gd name="connsiteX73" fmla="*/ 1122218 w 1599236"/>
              <a:gd name="connsiteY73" fmla="*/ 4724400 h 4728747"/>
              <a:gd name="connsiteX74" fmla="*/ 1427018 w 1599236"/>
              <a:gd name="connsiteY74" fmla="*/ 4710546 h 4728747"/>
              <a:gd name="connsiteX75" fmla="*/ 1440872 w 1599236"/>
              <a:gd name="connsiteY75" fmla="*/ 4641273 h 4728747"/>
              <a:gd name="connsiteX76" fmla="*/ 1482436 w 1599236"/>
              <a:gd name="connsiteY76" fmla="*/ 4516582 h 4728747"/>
              <a:gd name="connsiteX77" fmla="*/ 1510145 w 1599236"/>
              <a:gd name="connsiteY77" fmla="*/ 4461164 h 4728747"/>
              <a:gd name="connsiteX78" fmla="*/ 1565563 w 1599236"/>
              <a:gd name="connsiteY78" fmla="*/ 4447309 h 4728747"/>
              <a:gd name="connsiteX79" fmla="*/ 1551709 w 1599236"/>
              <a:gd name="connsiteY79" fmla="*/ 4253346 h 4728747"/>
              <a:gd name="connsiteX80" fmla="*/ 1537854 w 1599236"/>
              <a:gd name="connsiteY80" fmla="*/ 4211782 h 4728747"/>
              <a:gd name="connsiteX81" fmla="*/ 1482436 w 1599236"/>
              <a:gd name="connsiteY81" fmla="*/ 4128655 h 4728747"/>
              <a:gd name="connsiteX82" fmla="*/ 1399309 w 1599236"/>
              <a:gd name="connsiteY82" fmla="*/ 4087091 h 4728747"/>
              <a:gd name="connsiteX83" fmla="*/ 1357745 w 1599236"/>
              <a:gd name="connsiteY83" fmla="*/ 4045527 h 4728747"/>
              <a:gd name="connsiteX84" fmla="*/ 1233054 w 1599236"/>
              <a:gd name="connsiteY84" fmla="*/ 4017818 h 4728747"/>
              <a:gd name="connsiteX85" fmla="*/ 997527 w 1599236"/>
              <a:gd name="connsiteY85" fmla="*/ 3990109 h 4728747"/>
              <a:gd name="connsiteX86" fmla="*/ 955963 w 1599236"/>
              <a:gd name="connsiteY86" fmla="*/ 3962400 h 4728747"/>
              <a:gd name="connsiteX87" fmla="*/ 914400 w 1599236"/>
              <a:gd name="connsiteY87" fmla="*/ 3948546 h 4728747"/>
              <a:gd name="connsiteX88" fmla="*/ 886690 w 1599236"/>
              <a:gd name="connsiteY88" fmla="*/ 3906982 h 4728747"/>
              <a:gd name="connsiteX89" fmla="*/ 858981 w 1599236"/>
              <a:gd name="connsiteY89" fmla="*/ 3823855 h 4728747"/>
              <a:gd name="connsiteX90" fmla="*/ 845127 w 1599236"/>
              <a:gd name="connsiteY90" fmla="*/ 3782291 h 4728747"/>
              <a:gd name="connsiteX91" fmla="*/ 845127 w 1599236"/>
              <a:gd name="connsiteY91" fmla="*/ 3103418 h 4728747"/>
              <a:gd name="connsiteX92" fmla="*/ 817418 w 1599236"/>
              <a:gd name="connsiteY92" fmla="*/ 3020291 h 4728747"/>
              <a:gd name="connsiteX93" fmla="*/ 789709 w 1599236"/>
              <a:gd name="connsiteY93" fmla="*/ 2937164 h 4728747"/>
              <a:gd name="connsiteX94" fmla="*/ 775854 w 1599236"/>
              <a:gd name="connsiteY94" fmla="*/ 2881746 h 4728747"/>
              <a:gd name="connsiteX95" fmla="*/ 748145 w 1599236"/>
              <a:gd name="connsiteY95" fmla="*/ 2840182 h 4728747"/>
              <a:gd name="connsiteX96" fmla="*/ 706581 w 1599236"/>
              <a:gd name="connsiteY96" fmla="*/ 2757055 h 4728747"/>
              <a:gd name="connsiteX97" fmla="*/ 692727 w 1599236"/>
              <a:gd name="connsiteY97" fmla="*/ 2715491 h 4728747"/>
              <a:gd name="connsiteX98" fmla="*/ 665018 w 1599236"/>
              <a:gd name="connsiteY98" fmla="*/ 2604655 h 4728747"/>
              <a:gd name="connsiteX99" fmla="*/ 637309 w 1599236"/>
              <a:gd name="connsiteY99" fmla="*/ 2563091 h 4728747"/>
              <a:gd name="connsiteX100" fmla="*/ 651163 w 1599236"/>
              <a:gd name="connsiteY100" fmla="*/ 2424546 h 4728747"/>
              <a:gd name="connsiteX101" fmla="*/ 692727 w 1599236"/>
              <a:gd name="connsiteY101" fmla="*/ 2299855 h 4728747"/>
              <a:gd name="connsiteX102" fmla="*/ 720436 w 1599236"/>
              <a:gd name="connsiteY102" fmla="*/ 2216727 h 4728747"/>
              <a:gd name="connsiteX103" fmla="*/ 734290 w 1599236"/>
              <a:gd name="connsiteY103" fmla="*/ 2175164 h 4728747"/>
              <a:gd name="connsiteX104" fmla="*/ 706581 w 1599236"/>
              <a:gd name="connsiteY104" fmla="*/ 1981200 h 4728747"/>
              <a:gd name="connsiteX105" fmla="*/ 609600 w 1599236"/>
              <a:gd name="connsiteY105" fmla="*/ 1856509 h 4728747"/>
              <a:gd name="connsiteX106" fmla="*/ 568036 w 1599236"/>
              <a:gd name="connsiteY106" fmla="*/ 1842655 h 4728747"/>
              <a:gd name="connsiteX107" fmla="*/ 484909 w 1599236"/>
              <a:gd name="connsiteY107" fmla="*/ 1787237 h 4728747"/>
              <a:gd name="connsiteX108" fmla="*/ 401781 w 1599236"/>
              <a:gd name="connsiteY108" fmla="*/ 1717964 h 4728747"/>
              <a:gd name="connsiteX109" fmla="*/ 346363 w 1599236"/>
              <a:gd name="connsiteY109" fmla="*/ 1634837 h 4728747"/>
              <a:gd name="connsiteX110" fmla="*/ 332509 w 1599236"/>
              <a:gd name="connsiteY110" fmla="*/ 1579418 h 472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599236" h="4728747">
                <a:moveTo>
                  <a:pt x="457200" y="1482437"/>
                </a:moveTo>
                <a:lnTo>
                  <a:pt x="1177636" y="1468582"/>
                </a:lnTo>
                <a:cubicBezTo>
                  <a:pt x="1235381" y="1466482"/>
                  <a:pt x="1212102" y="1440970"/>
                  <a:pt x="1260763" y="1413164"/>
                </a:cubicBezTo>
                <a:cubicBezTo>
                  <a:pt x="1277295" y="1403717"/>
                  <a:pt x="1297708" y="1403927"/>
                  <a:pt x="1316181" y="1399309"/>
                </a:cubicBezTo>
                <a:cubicBezTo>
                  <a:pt x="1370188" y="1363305"/>
                  <a:pt x="1393420" y="1351742"/>
                  <a:pt x="1440872" y="1288473"/>
                </a:cubicBezTo>
                <a:cubicBezTo>
                  <a:pt x="1494192" y="1217380"/>
                  <a:pt x="1466108" y="1249383"/>
                  <a:pt x="1524000" y="1191491"/>
                </a:cubicBezTo>
                <a:cubicBezTo>
                  <a:pt x="1556975" y="1092567"/>
                  <a:pt x="1535508" y="1132666"/>
                  <a:pt x="1579418" y="1066800"/>
                </a:cubicBezTo>
                <a:cubicBezTo>
                  <a:pt x="1608623" y="745533"/>
                  <a:pt x="1602907" y="872760"/>
                  <a:pt x="1579418" y="332509"/>
                </a:cubicBezTo>
                <a:cubicBezTo>
                  <a:pt x="1578591" y="313486"/>
                  <a:pt x="1570794" y="295400"/>
                  <a:pt x="1565563" y="277091"/>
                </a:cubicBezTo>
                <a:cubicBezTo>
                  <a:pt x="1561551" y="263049"/>
                  <a:pt x="1559810" y="247678"/>
                  <a:pt x="1551709" y="235527"/>
                </a:cubicBezTo>
                <a:cubicBezTo>
                  <a:pt x="1537972" y="214921"/>
                  <a:pt x="1492793" y="177016"/>
                  <a:pt x="1468581" y="166255"/>
                </a:cubicBezTo>
                <a:cubicBezTo>
                  <a:pt x="1441891" y="154393"/>
                  <a:pt x="1385454" y="138546"/>
                  <a:pt x="1385454" y="138546"/>
                </a:cubicBezTo>
                <a:cubicBezTo>
                  <a:pt x="1305579" y="85297"/>
                  <a:pt x="1382630" y="131398"/>
                  <a:pt x="1302327" y="96982"/>
                </a:cubicBezTo>
                <a:cubicBezTo>
                  <a:pt x="1283344" y="88846"/>
                  <a:pt x="1266502" y="75804"/>
                  <a:pt x="1246909" y="69273"/>
                </a:cubicBezTo>
                <a:cubicBezTo>
                  <a:pt x="1224569" y="61826"/>
                  <a:pt x="1200355" y="61614"/>
                  <a:pt x="1177636" y="55418"/>
                </a:cubicBezTo>
                <a:cubicBezTo>
                  <a:pt x="1149457" y="47733"/>
                  <a:pt x="1122218" y="36945"/>
                  <a:pt x="1094509" y="27709"/>
                </a:cubicBezTo>
                <a:lnTo>
                  <a:pt x="1052945" y="13855"/>
                </a:lnTo>
                <a:lnTo>
                  <a:pt x="1011381" y="0"/>
                </a:lnTo>
                <a:cubicBezTo>
                  <a:pt x="877454" y="4618"/>
                  <a:pt x="743346" y="5496"/>
                  <a:pt x="609600" y="13855"/>
                </a:cubicBezTo>
                <a:cubicBezTo>
                  <a:pt x="557612" y="17104"/>
                  <a:pt x="570011" y="33652"/>
                  <a:pt x="540327" y="69273"/>
                </a:cubicBezTo>
                <a:cubicBezTo>
                  <a:pt x="500479" y="117091"/>
                  <a:pt x="466691" y="123929"/>
                  <a:pt x="443345" y="193964"/>
                </a:cubicBezTo>
                <a:cubicBezTo>
                  <a:pt x="424224" y="251324"/>
                  <a:pt x="437591" y="223376"/>
                  <a:pt x="401781" y="277091"/>
                </a:cubicBezTo>
                <a:cubicBezTo>
                  <a:pt x="397163" y="290946"/>
                  <a:pt x="394458" y="305593"/>
                  <a:pt x="387927" y="318655"/>
                </a:cubicBezTo>
                <a:cubicBezTo>
                  <a:pt x="380481" y="333548"/>
                  <a:pt x="362202" y="343686"/>
                  <a:pt x="360218" y="360218"/>
                </a:cubicBezTo>
                <a:cubicBezTo>
                  <a:pt x="348100" y="461198"/>
                  <a:pt x="350981" y="563418"/>
                  <a:pt x="346363" y="665018"/>
                </a:cubicBezTo>
                <a:cubicBezTo>
                  <a:pt x="350981" y="729673"/>
                  <a:pt x="350362" y="794916"/>
                  <a:pt x="360218" y="858982"/>
                </a:cubicBezTo>
                <a:cubicBezTo>
                  <a:pt x="368904" y="915442"/>
                  <a:pt x="387926" y="969819"/>
                  <a:pt x="401781" y="1025237"/>
                </a:cubicBezTo>
                <a:cubicBezTo>
                  <a:pt x="427063" y="1126365"/>
                  <a:pt x="411892" y="1061933"/>
                  <a:pt x="443345" y="1219200"/>
                </a:cubicBezTo>
                <a:cubicBezTo>
                  <a:pt x="447963" y="1270000"/>
                  <a:pt x="449986" y="1321103"/>
                  <a:pt x="457200" y="1371600"/>
                </a:cubicBezTo>
                <a:cubicBezTo>
                  <a:pt x="459265" y="1386057"/>
                  <a:pt x="462953" y="1401013"/>
                  <a:pt x="471054" y="1413164"/>
                </a:cubicBezTo>
                <a:cubicBezTo>
                  <a:pt x="481922" y="1429467"/>
                  <a:pt x="500075" y="1439675"/>
                  <a:pt x="512618" y="1454727"/>
                </a:cubicBezTo>
                <a:cubicBezTo>
                  <a:pt x="523278" y="1467519"/>
                  <a:pt x="531091" y="1482436"/>
                  <a:pt x="540327" y="1496291"/>
                </a:cubicBezTo>
                <a:cubicBezTo>
                  <a:pt x="502490" y="1534128"/>
                  <a:pt x="454216" y="1589648"/>
                  <a:pt x="401781" y="1607127"/>
                </a:cubicBezTo>
                <a:lnTo>
                  <a:pt x="360218" y="1620982"/>
                </a:lnTo>
                <a:cubicBezTo>
                  <a:pt x="227621" y="1753579"/>
                  <a:pt x="397397" y="1596195"/>
                  <a:pt x="277090" y="1676400"/>
                </a:cubicBezTo>
                <a:cubicBezTo>
                  <a:pt x="260787" y="1687268"/>
                  <a:pt x="250993" y="1705935"/>
                  <a:pt x="235527" y="1717964"/>
                </a:cubicBezTo>
                <a:cubicBezTo>
                  <a:pt x="209240" y="1738410"/>
                  <a:pt x="182186" y="1758489"/>
                  <a:pt x="152400" y="1773382"/>
                </a:cubicBezTo>
                <a:cubicBezTo>
                  <a:pt x="118520" y="1790322"/>
                  <a:pt x="84793" y="1804320"/>
                  <a:pt x="55418" y="1828800"/>
                </a:cubicBezTo>
                <a:cubicBezTo>
                  <a:pt x="40366" y="1841343"/>
                  <a:pt x="27709" y="1856509"/>
                  <a:pt x="13854" y="1870364"/>
                </a:cubicBezTo>
                <a:cubicBezTo>
                  <a:pt x="9236" y="1884218"/>
                  <a:pt x="0" y="1897323"/>
                  <a:pt x="0" y="1911927"/>
                </a:cubicBezTo>
                <a:cubicBezTo>
                  <a:pt x="0" y="1932869"/>
                  <a:pt x="39949" y="2045631"/>
                  <a:pt x="41563" y="2050473"/>
                </a:cubicBezTo>
                <a:lnTo>
                  <a:pt x="55418" y="2092037"/>
                </a:lnTo>
                <a:cubicBezTo>
                  <a:pt x="60036" y="2105891"/>
                  <a:pt x="61171" y="2121449"/>
                  <a:pt x="69272" y="2133600"/>
                </a:cubicBezTo>
                <a:cubicBezTo>
                  <a:pt x="78508" y="2147455"/>
                  <a:pt x="89534" y="2160271"/>
                  <a:pt x="96981" y="2175164"/>
                </a:cubicBezTo>
                <a:cubicBezTo>
                  <a:pt x="132952" y="2247104"/>
                  <a:pt x="84423" y="2190313"/>
                  <a:pt x="138545" y="2244437"/>
                </a:cubicBezTo>
                <a:cubicBezTo>
                  <a:pt x="133927" y="2290619"/>
                  <a:pt x="133243" y="2337365"/>
                  <a:pt x="124690" y="2382982"/>
                </a:cubicBezTo>
                <a:cubicBezTo>
                  <a:pt x="119307" y="2411690"/>
                  <a:pt x="106217" y="2438400"/>
                  <a:pt x="96981" y="2466109"/>
                </a:cubicBezTo>
                <a:cubicBezTo>
                  <a:pt x="76594" y="2527270"/>
                  <a:pt x="89661" y="2494605"/>
                  <a:pt x="55418" y="2563091"/>
                </a:cubicBezTo>
                <a:cubicBezTo>
                  <a:pt x="41732" y="2631517"/>
                  <a:pt x="25632" y="2700299"/>
                  <a:pt x="27709" y="2770909"/>
                </a:cubicBezTo>
                <a:cubicBezTo>
                  <a:pt x="30979" y="2882081"/>
                  <a:pt x="39119" y="2993398"/>
                  <a:pt x="55418" y="3103418"/>
                </a:cubicBezTo>
                <a:cubicBezTo>
                  <a:pt x="58773" y="3126061"/>
                  <a:pt x="112799" y="3174655"/>
                  <a:pt x="124690" y="3186546"/>
                </a:cubicBezTo>
                <a:cubicBezTo>
                  <a:pt x="129308" y="3200400"/>
                  <a:pt x="132014" y="3215047"/>
                  <a:pt x="138545" y="3228109"/>
                </a:cubicBezTo>
                <a:cubicBezTo>
                  <a:pt x="173846" y="3298709"/>
                  <a:pt x="176091" y="3245573"/>
                  <a:pt x="193963" y="3352800"/>
                </a:cubicBezTo>
                <a:cubicBezTo>
                  <a:pt x="198581" y="3380509"/>
                  <a:pt x="201724" y="3408505"/>
                  <a:pt x="207818" y="3435927"/>
                </a:cubicBezTo>
                <a:cubicBezTo>
                  <a:pt x="210986" y="3450183"/>
                  <a:pt x="217660" y="3463449"/>
                  <a:pt x="221672" y="3477491"/>
                </a:cubicBezTo>
                <a:cubicBezTo>
                  <a:pt x="256465" y="3599267"/>
                  <a:pt x="216164" y="3474817"/>
                  <a:pt x="249381" y="3574473"/>
                </a:cubicBezTo>
                <a:cubicBezTo>
                  <a:pt x="272306" y="3757865"/>
                  <a:pt x="248615" y="3627212"/>
                  <a:pt x="277090" y="3726873"/>
                </a:cubicBezTo>
                <a:cubicBezTo>
                  <a:pt x="293163" y="3783130"/>
                  <a:pt x="281975" y="3779840"/>
                  <a:pt x="318654" y="3823855"/>
                </a:cubicBezTo>
                <a:cubicBezTo>
                  <a:pt x="331197" y="3838907"/>
                  <a:pt x="345166" y="3852875"/>
                  <a:pt x="360218" y="3865418"/>
                </a:cubicBezTo>
                <a:cubicBezTo>
                  <a:pt x="407223" y="3904589"/>
                  <a:pt x="415574" y="3886107"/>
                  <a:pt x="457200" y="3948546"/>
                </a:cubicBezTo>
                <a:cubicBezTo>
                  <a:pt x="483287" y="3987675"/>
                  <a:pt x="511246" y="4041158"/>
                  <a:pt x="568036" y="4045527"/>
                </a:cubicBezTo>
                <a:lnTo>
                  <a:pt x="748145" y="4059382"/>
                </a:lnTo>
                <a:cubicBezTo>
                  <a:pt x="766618" y="4064000"/>
                  <a:pt x="785986" y="4065913"/>
                  <a:pt x="803563" y="4073237"/>
                </a:cubicBezTo>
                <a:cubicBezTo>
                  <a:pt x="841692" y="4089124"/>
                  <a:pt x="875213" y="4115593"/>
                  <a:pt x="914400" y="4128655"/>
                </a:cubicBezTo>
                <a:lnTo>
                  <a:pt x="997527" y="4156364"/>
                </a:lnTo>
                <a:cubicBezTo>
                  <a:pt x="1002145" y="4170218"/>
                  <a:pt x="1011381" y="4183323"/>
                  <a:pt x="1011381" y="4197927"/>
                </a:cubicBezTo>
                <a:cubicBezTo>
                  <a:pt x="1011381" y="4247207"/>
                  <a:pt x="987879" y="4240603"/>
                  <a:pt x="955963" y="4267200"/>
                </a:cubicBezTo>
                <a:cubicBezTo>
                  <a:pt x="940911" y="4279743"/>
                  <a:pt x="928254" y="4294909"/>
                  <a:pt x="914400" y="4308764"/>
                </a:cubicBezTo>
                <a:cubicBezTo>
                  <a:pt x="909782" y="4322618"/>
                  <a:pt x="900545" y="4335723"/>
                  <a:pt x="900545" y="4350327"/>
                </a:cubicBezTo>
                <a:cubicBezTo>
                  <a:pt x="900545" y="4360340"/>
                  <a:pt x="900772" y="4508678"/>
                  <a:pt x="928254" y="4558146"/>
                </a:cubicBezTo>
                <a:cubicBezTo>
                  <a:pt x="944427" y="4587257"/>
                  <a:pt x="960124" y="4617725"/>
                  <a:pt x="983672" y="4641273"/>
                </a:cubicBezTo>
                <a:cubicBezTo>
                  <a:pt x="997527" y="4655128"/>
                  <a:pt x="1008224" y="4673116"/>
                  <a:pt x="1025236" y="4682837"/>
                </a:cubicBezTo>
                <a:cubicBezTo>
                  <a:pt x="1041768" y="4692284"/>
                  <a:pt x="1062181" y="4692073"/>
                  <a:pt x="1080654" y="4696691"/>
                </a:cubicBezTo>
                <a:cubicBezTo>
                  <a:pt x="1094509" y="4705927"/>
                  <a:pt x="1105580" y="4723734"/>
                  <a:pt x="1122218" y="4724400"/>
                </a:cubicBezTo>
                <a:cubicBezTo>
                  <a:pt x="1223842" y="4728465"/>
                  <a:pt x="1328607" y="4736219"/>
                  <a:pt x="1427018" y="4710546"/>
                </a:cubicBezTo>
                <a:cubicBezTo>
                  <a:pt x="1449804" y="4704602"/>
                  <a:pt x="1434403" y="4663915"/>
                  <a:pt x="1440872" y="4641273"/>
                </a:cubicBezTo>
                <a:cubicBezTo>
                  <a:pt x="1452908" y="4599147"/>
                  <a:pt x="1462843" y="4555769"/>
                  <a:pt x="1482436" y="4516582"/>
                </a:cubicBezTo>
                <a:cubicBezTo>
                  <a:pt x="1491672" y="4498109"/>
                  <a:pt x="1494279" y="4474386"/>
                  <a:pt x="1510145" y="4461164"/>
                </a:cubicBezTo>
                <a:cubicBezTo>
                  <a:pt x="1524773" y="4448974"/>
                  <a:pt x="1547090" y="4451927"/>
                  <a:pt x="1565563" y="4447309"/>
                </a:cubicBezTo>
                <a:cubicBezTo>
                  <a:pt x="1560945" y="4382655"/>
                  <a:pt x="1559283" y="4317721"/>
                  <a:pt x="1551709" y="4253346"/>
                </a:cubicBezTo>
                <a:cubicBezTo>
                  <a:pt x="1550003" y="4238842"/>
                  <a:pt x="1544946" y="4224548"/>
                  <a:pt x="1537854" y="4211782"/>
                </a:cubicBezTo>
                <a:cubicBezTo>
                  <a:pt x="1521681" y="4182671"/>
                  <a:pt x="1510145" y="4147128"/>
                  <a:pt x="1482436" y="4128655"/>
                </a:cubicBezTo>
                <a:cubicBezTo>
                  <a:pt x="1428721" y="4092845"/>
                  <a:pt x="1456669" y="4106212"/>
                  <a:pt x="1399309" y="4087091"/>
                </a:cubicBezTo>
                <a:cubicBezTo>
                  <a:pt x="1385454" y="4073236"/>
                  <a:pt x="1374757" y="4055248"/>
                  <a:pt x="1357745" y="4045527"/>
                </a:cubicBezTo>
                <a:cubicBezTo>
                  <a:pt x="1347491" y="4039668"/>
                  <a:pt x="1236891" y="4018457"/>
                  <a:pt x="1233054" y="4017818"/>
                </a:cubicBezTo>
                <a:cubicBezTo>
                  <a:pt x="1141186" y="4002507"/>
                  <a:pt x="1095996" y="3999956"/>
                  <a:pt x="997527" y="3990109"/>
                </a:cubicBezTo>
                <a:cubicBezTo>
                  <a:pt x="983672" y="3980873"/>
                  <a:pt x="970856" y="3969847"/>
                  <a:pt x="955963" y="3962400"/>
                </a:cubicBezTo>
                <a:cubicBezTo>
                  <a:pt x="942901" y="3955869"/>
                  <a:pt x="925804" y="3957669"/>
                  <a:pt x="914400" y="3948546"/>
                </a:cubicBezTo>
                <a:cubicBezTo>
                  <a:pt x="901397" y="3938144"/>
                  <a:pt x="895927" y="3920837"/>
                  <a:pt x="886690" y="3906982"/>
                </a:cubicBezTo>
                <a:lnTo>
                  <a:pt x="858981" y="3823855"/>
                </a:lnTo>
                <a:lnTo>
                  <a:pt x="845127" y="3782291"/>
                </a:lnTo>
                <a:cubicBezTo>
                  <a:pt x="854396" y="3532012"/>
                  <a:pt x="871452" y="3349119"/>
                  <a:pt x="845127" y="3103418"/>
                </a:cubicBezTo>
                <a:cubicBezTo>
                  <a:pt x="842015" y="3074376"/>
                  <a:pt x="826654" y="3048000"/>
                  <a:pt x="817418" y="3020291"/>
                </a:cubicBezTo>
                <a:cubicBezTo>
                  <a:pt x="817415" y="3020281"/>
                  <a:pt x="789712" y="2937175"/>
                  <a:pt x="789709" y="2937164"/>
                </a:cubicBezTo>
                <a:cubicBezTo>
                  <a:pt x="785091" y="2918691"/>
                  <a:pt x="783355" y="2899248"/>
                  <a:pt x="775854" y="2881746"/>
                </a:cubicBezTo>
                <a:cubicBezTo>
                  <a:pt x="769295" y="2866441"/>
                  <a:pt x="755592" y="2855075"/>
                  <a:pt x="748145" y="2840182"/>
                </a:cubicBezTo>
                <a:cubicBezTo>
                  <a:pt x="690787" y="2725467"/>
                  <a:pt x="785987" y="2876162"/>
                  <a:pt x="706581" y="2757055"/>
                </a:cubicBezTo>
                <a:cubicBezTo>
                  <a:pt x="701963" y="2743200"/>
                  <a:pt x="696570" y="2729580"/>
                  <a:pt x="692727" y="2715491"/>
                </a:cubicBezTo>
                <a:cubicBezTo>
                  <a:pt x="682707" y="2678750"/>
                  <a:pt x="686142" y="2636342"/>
                  <a:pt x="665018" y="2604655"/>
                </a:cubicBezTo>
                <a:lnTo>
                  <a:pt x="637309" y="2563091"/>
                </a:lnTo>
                <a:cubicBezTo>
                  <a:pt x="641927" y="2516909"/>
                  <a:pt x="642610" y="2470163"/>
                  <a:pt x="651163" y="2424546"/>
                </a:cubicBezTo>
                <a:cubicBezTo>
                  <a:pt x="651166" y="2424528"/>
                  <a:pt x="685797" y="2320646"/>
                  <a:pt x="692727" y="2299855"/>
                </a:cubicBezTo>
                <a:lnTo>
                  <a:pt x="720436" y="2216727"/>
                </a:lnTo>
                <a:lnTo>
                  <a:pt x="734290" y="2175164"/>
                </a:lnTo>
                <a:cubicBezTo>
                  <a:pt x="733842" y="2170684"/>
                  <a:pt x="725416" y="2018869"/>
                  <a:pt x="706581" y="1981200"/>
                </a:cubicBezTo>
                <a:cubicBezTo>
                  <a:pt x="692821" y="1953680"/>
                  <a:pt x="643807" y="1879314"/>
                  <a:pt x="609600" y="1856509"/>
                </a:cubicBezTo>
                <a:cubicBezTo>
                  <a:pt x="597449" y="1848408"/>
                  <a:pt x="581891" y="1847273"/>
                  <a:pt x="568036" y="1842655"/>
                </a:cubicBezTo>
                <a:lnTo>
                  <a:pt x="484909" y="1787237"/>
                </a:lnTo>
                <a:cubicBezTo>
                  <a:pt x="447967" y="1762608"/>
                  <a:pt x="430499" y="1754887"/>
                  <a:pt x="401781" y="1717964"/>
                </a:cubicBezTo>
                <a:cubicBezTo>
                  <a:pt x="381335" y="1691677"/>
                  <a:pt x="346363" y="1634837"/>
                  <a:pt x="346363" y="1634837"/>
                </a:cubicBezTo>
                <a:cubicBezTo>
                  <a:pt x="331049" y="1588892"/>
                  <a:pt x="332509" y="1607877"/>
                  <a:pt x="332509" y="1579418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047018" y="1648691"/>
            <a:ext cx="2798618" cy="4710545"/>
          </a:xfrm>
          <a:custGeom>
            <a:avLst/>
            <a:gdLst>
              <a:gd name="connsiteX0" fmla="*/ 2258291 w 2798618"/>
              <a:gd name="connsiteY0" fmla="*/ 0 h 4710545"/>
              <a:gd name="connsiteX1" fmla="*/ 1953491 w 2798618"/>
              <a:gd name="connsiteY1" fmla="*/ 55418 h 4710545"/>
              <a:gd name="connsiteX2" fmla="*/ 1911927 w 2798618"/>
              <a:gd name="connsiteY2" fmla="*/ 96982 h 4710545"/>
              <a:gd name="connsiteX3" fmla="*/ 1759527 w 2798618"/>
              <a:gd name="connsiteY3" fmla="*/ 138545 h 4710545"/>
              <a:gd name="connsiteX4" fmla="*/ 1662546 w 2798618"/>
              <a:gd name="connsiteY4" fmla="*/ 166254 h 4710545"/>
              <a:gd name="connsiteX5" fmla="*/ 1496291 w 2798618"/>
              <a:gd name="connsiteY5" fmla="*/ 193964 h 4710545"/>
              <a:gd name="connsiteX6" fmla="*/ 1385455 w 2798618"/>
              <a:gd name="connsiteY6" fmla="*/ 235527 h 4710545"/>
              <a:gd name="connsiteX7" fmla="*/ 1330037 w 2798618"/>
              <a:gd name="connsiteY7" fmla="*/ 263236 h 4710545"/>
              <a:gd name="connsiteX8" fmla="*/ 1260764 w 2798618"/>
              <a:gd name="connsiteY8" fmla="*/ 277091 h 4710545"/>
              <a:gd name="connsiteX9" fmla="*/ 1163782 w 2798618"/>
              <a:gd name="connsiteY9" fmla="*/ 304800 h 4710545"/>
              <a:gd name="connsiteX10" fmla="*/ 1066800 w 2798618"/>
              <a:gd name="connsiteY10" fmla="*/ 332509 h 4710545"/>
              <a:gd name="connsiteX11" fmla="*/ 1039091 w 2798618"/>
              <a:gd name="connsiteY11" fmla="*/ 374073 h 4710545"/>
              <a:gd name="connsiteX12" fmla="*/ 1080655 w 2798618"/>
              <a:gd name="connsiteY12" fmla="*/ 734291 h 4710545"/>
              <a:gd name="connsiteX13" fmla="*/ 1136073 w 2798618"/>
              <a:gd name="connsiteY13" fmla="*/ 775854 h 4710545"/>
              <a:gd name="connsiteX14" fmla="*/ 1191491 w 2798618"/>
              <a:gd name="connsiteY14" fmla="*/ 831273 h 4710545"/>
              <a:gd name="connsiteX15" fmla="*/ 1288473 w 2798618"/>
              <a:gd name="connsiteY15" fmla="*/ 955964 h 4710545"/>
              <a:gd name="connsiteX16" fmla="*/ 1413164 w 2798618"/>
              <a:gd name="connsiteY16" fmla="*/ 997527 h 4710545"/>
              <a:gd name="connsiteX17" fmla="*/ 1925782 w 2798618"/>
              <a:gd name="connsiteY17" fmla="*/ 983673 h 4710545"/>
              <a:gd name="connsiteX18" fmla="*/ 2133600 w 2798618"/>
              <a:gd name="connsiteY18" fmla="*/ 942109 h 4710545"/>
              <a:gd name="connsiteX19" fmla="*/ 2230582 w 2798618"/>
              <a:gd name="connsiteY19" fmla="*/ 928254 h 4710545"/>
              <a:gd name="connsiteX20" fmla="*/ 2272146 w 2798618"/>
              <a:gd name="connsiteY20" fmla="*/ 914400 h 4710545"/>
              <a:gd name="connsiteX21" fmla="*/ 2369127 w 2798618"/>
              <a:gd name="connsiteY21" fmla="*/ 858982 h 4710545"/>
              <a:gd name="connsiteX22" fmla="*/ 2493818 w 2798618"/>
              <a:gd name="connsiteY22" fmla="*/ 831273 h 4710545"/>
              <a:gd name="connsiteX23" fmla="*/ 2549237 w 2798618"/>
              <a:gd name="connsiteY23" fmla="*/ 789709 h 4710545"/>
              <a:gd name="connsiteX24" fmla="*/ 2604655 w 2798618"/>
              <a:gd name="connsiteY24" fmla="*/ 775854 h 4710545"/>
              <a:gd name="connsiteX25" fmla="*/ 2687782 w 2798618"/>
              <a:gd name="connsiteY25" fmla="*/ 692727 h 4710545"/>
              <a:gd name="connsiteX26" fmla="*/ 2770909 w 2798618"/>
              <a:gd name="connsiteY26" fmla="*/ 623454 h 4710545"/>
              <a:gd name="connsiteX27" fmla="*/ 2798618 w 2798618"/>
              <a:gd name="connsiteY27" fmla="*/ 581891 h 4710545"/>
              <a:gd name="connsiteX28" fmla="*/ 2784764 w 2798618"/>
              <a:gd name="connsiteY28" fmla="*/ 374073 h 4710545"/>
              <a:gd name="connsiteX29" fmla="*/ 2770909 w 2798618"/>
              <a:gd name="connsiteY29" fmla="*/ 332509 h 4710545"/>
              <a:gd name="connsiteX30" fmla="*/ 2729346 w 2798618"/>
              <a:gd name="connsiteY30" fmla="*/ 304800 h 4710545"/>
              <a:gd name="connsiteX31" fmla="*/ 2673927 w 2798618"/>
              <a:gd name="connsiteY31" fmla="*/ 235527 h 4710545"/>
              <a:gd name="connsiteX32" fmla="*/ 2646218 w 2798618"/>
              <a:gd name="connsiteY32" fmla="*/ 193964 h 4710545"/>
              <a:gd name="connsiteX33" fmla="*/ 2604655 w 2798618"/>
              <a:gd name="connsiteY33" fmla="*/ 180109 h 4710545"/>
              <a:gd name="connsiteX34" fmla="*/ 2563091 w 2798618"/>
              <a:gd name="connsiteY34" fmla="*/ 152400 h 4710545"/>
              <a:gd name="connsiteX35" fmla="*/ 2479964 w 2798618"/>
              <a:gd name="connsiteY35" fmla="*/ 124691 h 4710545"/>
              <a:gd name="connsiteX36" fmla="*/ 2438400 w 2798618"/>
              <a:gd name="connsiteY36" fmla="*/ 110836 h 4710545"/>
              <a:gd name="connsiteX37" fmla="*/ 2189018 w 2798618"/>
              <a:gd name="connsiteY37" fmla="*/ 69273 h 4710545"/>
              <a:gd name="connsiteX38" fmla="*/ 1468582 w 2798618"/>
              <a:gd name="connsiteY38" fmla="*/ 83127 h 4710545"/>
              <a:gd name="connsiteX39" fmla="*/ 1440873 w 2798618"/>
              <a:gd name="connsiteY39" fmla="*/ 124691 h 4710545"/>
              <a:gd name="connsiteX40" fmla="*/ 1399309 w 2798618"/>
              <a:gd name="connsiteY40" fmla="*/ 193964 h 4710545"/>
              <a:gd name="connsiteX41" fmla="*/ 1343891 w 2798618"/>
              <a:gd name="connsiteY41" fmla="*/ 277091 h 4710545"/>
              <a:gd name="connsiteX42" fmla="*/ 1330037 w 2798618"/>
              <a:gd name="connsiteY42" fmla="*/ 318654 h 4710545"/>
              <a:gd name="connsiteX43" fmla="*/ 1302327 w 2798618"/>
              <a:gd name="connsiteY43" fmla="*/ 360218 h 4710545"/>
              <a:gd name="connsiteX44" fmla="*/ 1288473 w 2798618"/>
              <a:gd name="connsiteY44" fmla="*/ 415636 h 4710545"/>
              <a:gd name="connsiteX45" fmla="*/ 1260764 w 2798618"/>
              <a:gd name="connsiteY45" fmla="*/ 512618 h 4710545"/>
              <a:gd name="connsiteX46" fmla="*/ 1274618 w 2798618"/>
              <a:gd name="connsiteY46" fmla="*/ 886691 h 4710545"/>
              <a:gd name="connsiteX47" fmla="*/ 1288473 w 2798618"/>
              <a:gd name="connsiteY47" fmla="*/ 928254 h 4710545"/>
              <a:gd name="connsiteX48" fmla="*/ 1302327 w 2798618"/>
              <a:gd name="connsiteY48" fmla="*/ 1011382 h 4710545"/>
              <a:gd name="connsiteX49" fmla="*/ 1316182 w 2798618"/>
              <a:gd name="connsiteY49" fmla="*/ 1122218 h 4710545"/>
              <a:gd name="connsiteX50" fmla="*/ 1343891 w 2798618"/>
              <a:gd name="connsiteY50" fmla="*/ 1163782 h 4710545"/>
              <a:gd name="connsiteX51" fmla="*/ 1371600 w 2798618"/>
              <a:gd name="connsiteY51" fmla="*/ 1246909 h 4710545"/>
              <a:gd name="connsiteX52" fmla="*/ 1399309 w 2798618"/>
              <a:gd name="connsiteY52" fmla="*/ 1302327 h 4710545"/>
              <a:gd name="connsiteX53" fmla="*/ 1427018 w 2798618"/>
              <a:gd name="connsiteY53" fmla="*/ 1343891 h 4710545"/>
              <a:gd name="connsiteX54" fmla="*/ 1440873 w 2798618"/>
              <a:gd name="connsiteY54" fmla="*/ 1385454 h 4710545"/>
              <a:gd name="connsiteX55" fmla="*/ 1427018 w 2798618"/>
              <a:gd name="connsiteY55" fmla="*/ 1482436 h 4710545"/>
              <a:gd name="connsiteX56" fmla="*/ 1357746 w 2798618"/>
              <a:gd name="connsiteY56" fmla="*/ 1565564 h 4710545"/>
              <a:gd name="connsiteX57" fmla="*/ 1316182 w 2798618"/>
              <a:gd name="connsiteY57" fmla="*/ 1620982 h 4710545"/>
              <a:gd name="connsiteX58" fmla="*/ 1233055 w 2798618"/>
              <a:gd name="connsiteY58" fmla="*/ 1704109 h 4710545"/>
              <a:gd name="connsiteX59" fmla="*/ 748146 w 2798618"/>
              <a:gd name="connsiteY59" fmla="*/ 1717964 h 4710545"/>
              <a:gd name="connsiteX60" fmla="*/ 665018 w 2798618"/>
              <a:gd name="connsiteY60" fmla="*/ 1731818 h 4710545"/>
              <a:gd name="connsiteX61" fmla="*/ 623455 w 2798618"/>
              <a:gd name="connsiteY61" fmla="*/ 1745673 h 4710545"/>
              <a:gd name="connsiteX62" fmla="*/ 387927 w 2798618"/>
              <a:gd name="connsiteY62" fmla="*/ 1759527 h 4710545"/>
              <a:gd name="connsiteX63" fmla="*/ 304800 w 2798618"/>
              <a:gd name="connsiteY63" fmla="*/ 1773382 h 4710545"/>
              <a:gd name="connsiteX64" fmla="*/ 263237 w 2798618"/>
              <a:gd name="connsiteY64" fmla="*/ 1801091 h 4710545"/>
              <a:gd name="connsiteX65" fmla="*/ 207818 w 2798618"/>
              <a:gd name="connsiteY65" fmla="*/ 1828800 h 4710545"/>
              <a:gd name="connsiteX66" fmla="*/ 138546 w 2798618"/>
              <a:gd name="connsiteY66" fmla="*/ 1842654 h 4710545"/>
              <a:gd name="connsiteX67" fmla="*/ 110837 w 2798618"/>
              <a:gd name="connsiteY67" fmla="*/ 1870364 h 4710545"/>
              <a:gd name="connsiteX68" fmla="*/ 69273 w 2798618"/>
              <a:gd name="connsiteY68" fmla="*/ 1884218 h 4710545"/>
              <a:gd name="connsiteX69" fmla="*/ 41564 w 2798618"/>
              <a:gd name="connsiteY69" fmla="*/ 1967345 h 4710545"/>
              <a:gd name="connsiteX70" fmla="*/ 69273 w 2798618"/>
              <a:gd name="connsiteY70" fmla="*/ 2230582 h 4710545"/>
              <a:gd name="connsiteX71" fmla="*/ 96982 w 2798618"/>
              <a:gd name="connsiteY71" fmla="*/ 2272145 h 4710545"/>
              <a:gd name="connsiteX72" fmla="*/ 110837 w 2798618"/>
              <a:gd name="connsiteY72" fmla="*/ 2327564 h 4710545"/>
              <a:gd name="connsiteX73" fmla="*/ 83127 w 2798618"/>
              <a:gd name="connsiteY73" fmla="*/ 2563091 h 4710545"/>
              <a:gd name="connsiteX74" fmla="*/ 69273 w 2798618"/>
              <a:gd name="connsiteY74" fmla="*/ 2826327 h 4710545"/>
              <a:gd name="connsiteX75" fmla="*/ 41564 w 2798618"/>
              <a:gd name="connsiteY75" fmla="*/ 2909454 h 4710545"/>
              <a:gd name="connsiteX76" fmla="*/ 27709 w 2798618"/>
              <a:gd name="connsiteY76" fmla="*/ 3006436 h 4710545"/>
              <a:gd name="connsiteX77" fmla="*/ 0 w 2798618"/>
              <a:gd name="connsiteY77" fmla="*/ 3131127 h 4710545"/>
              <a:gd name="connsiteX78" fmla="*/ 27709 w 2798618"/>
              <a:gd name="connsiteY78" fmla="*/ 3352800 h 4710545"/>
              <a:gd name="connsiteX79" fmla="*/ 41564 w 2798618"/>
              <a:gd name="connsiteY79" fmla="*/ 3394364 h 4710545"/>
              <a:gd name="connsiteX80" fmla="*/ 69273 w 2798618"/>
              <a:gd name="connsiteY80" fmla="*/ 3435927 h 4710545"/>
              <a:gd name="connsiteX81" fmla="*/ 96982 w 2798618"/>
              <a:gd name="connsiteY81" fmla="*/ 3546764 h 4710545"/>
              <a:gd name="connsiteX82" fmla="*/ 138546 w 2798618"/>
              <a:gd name="connsiteY82" fmla="*/ 3574473 h 4710545"/>
              <a:gd name="connsiteX83" fmla="*/ 180109 w 2798618"/>
              <a:gd name="connsiteY83" fmla="*/ 3671454 h 4710545"/>
              <a:gd name="connsiteX84" fmla="*/ 221673 w 2798618"/>
              <a:gd name="connsiteY84" fmla="*/ 3754582 h 4710545"/>
              <a:gd name="connsiteX85" fmla="*/ 235527 w 2798618"/>
              <a:gd name="connsiteY85" fmla="*/ 3796145 h 4710545"/>
              <a:gd name="connsiteX86" fmla="*/ 332509 w 2798618"/>
              <a:gd name="connsiteY86" fmla="*/ 3893127 h 4710545"/>
              <a:gd name="connsiteX87" fmla="*/ 512618 w 2798618"/>
              <a:gd name="connsiteY87" fmla="*/ 3920836 h 4710545"/>
              <a:gd name="connsiteX88" fmla="*/ 775855 w 2798618"/>
              <a:gd name="connsiteY88" fmla="*/ 3962400 h 4710545"/>
              <a:gd name="connsiteX89" fmla="*/ 845127 w 2798618"/>
              <a:gd name="connsiteY89" fmla="*/ 4087091 h 4710545"/>
              <a:gd name="connsiteX90" fmla="*/ 858982 w 2798618"/>
              <a:gd name="connsiteY90" fmla="*/ 4128654 h 4710545"/>
              <a:gd name="connsiteX91" fmla="*/ 886691 w 2798618"/>
              <a:gd name="connsiteY91" fmla="*/ 4308764 h 4710545"/>
              <a:gd name="connsiteX92" fmla="*/ 914400 w 2798618"/>
              <a:gd name="connsiteY92" fmla="*/ 4391891 h 4710545"/>
              <a:gd name="connsiteX93" fmla="*/ 997527 w 2798618"/>
              <a:gd name="connsiteY93" fmla="*/ 4475018 h 4710545"/>
              <a:gd name="connsiteX94" fmla="*/ 1011382 w 2798618"/>
              <a:gd name="connsiteY94" fmla="*/ 4516582 h 4710545"/>
              <a:gd name="connsiteX95" fmla="*/ 1052946 w 2798618"/>
              <a:gd name="connsiteY95" fmla="*/ 4558145 h 4710545"/>
              <a:gd name="connsiteX96" fmla="*/ 1080655 w 2798618"/>
              <a:gd name="connsiteY96" fmla="*/ 4599709 h 4710545"/>
              <a:gd name="connsiteX97" fmla="*/ 1094509 w 2798618"/>
              <a:gd name="connsiteY97" fmla="*/ 4641273 h 4710545"/>
              <a:gd name="connsiteX98" fmla="*/ 1219200 w 2798618"/>
              <a:gd name="connsiteY98" fmla="*/ 4710545 h 4710545"/>
              <a:gd name="connsiteX99" fmla="*/ 1496291 w 2798618"/>
              <a:gd name="connsiteY99" fmla="*/ 4696691 h 4710545"/>
              <a:gd name="connsiteX100" fmla="*/ 1593273 w 2798618"/>
              <a:gd name="connsiteY100" fmla="*/ 4655127 h 4710545"/>
              <a:gd name="connsiteX101" fmla="*/ 1704109 w 2798618"/>
              <a:gd name="connsiteY101" fmla="*/ 4627418 h 4710545"/>
              <a:gd name="connsiteX102" fmla="*/ 1787237 w 2798618"/>
              <a:gd name="connsiteY102" fmla="*/ 4572000 h 4710545"/>
              <a:gd name="connsiteX103" fmla="*/ 1870364 w 2798618"/>
              <a:gd name="connsiteY103" fmla="*/ 4558145 h 4710545"/>
              <a:gd name="connsiteX104" fmla="*/ 1911927 w 2798618"/>
              <a:gd name="connsiteY104" fmla="*/ 4544291 h 4710545"/>
              <a:gd name="connsiteX105" fmla="*/ 1967346 w 2798618"/>
              <a:gd name="connsiteY105" fmla="*/ 4530436 h 4710545"/>
              <a:gd name="connsiteX106" fmla="*/ 1995055 w 2798618"/>
              <a:gd name="connsiteY106" fmla="*/ 4488873 h 4710545"/>
              <a:gd name="connsiteX107" fmla="*/ 1995055 w 2798618"/>
              <a:gd name="connsiteY107" fmla="*/ 4294909 h 4710545"/>
              <a:gd name="connsiteX108" fmla="*/ 1967346 w 2798618"/>
              <a:gd name="connsiteY108" fmla="*/ 4170218 h 4710545"/>
              <a:gd name="connsiteX109" fmla="*/ 1939637 w 2798618"/>
              <a:gd name="connsiteY109" fmla="*/ 4128654 h 4710545"/>
              <a:gd name="connsiteX110" fmla="*/ 1884218 w 2798618"/>
              <a:gd name="connsiteY110" fmla="*/ 4100945 h 4710545"/>
              <a:gd name="connsiteX111" fmla="*/ 1731818 w 2798618"/>
              <a:gd name="connsiteY111" fmla="*/ 4059382 h 4710545"/>
              <a:gd name="connsiteX112" fmla="*/ 1648691 w 2798618"/>
              <a:gd name="connsiteY112" fmla="*/ 4031673 h 4710545"/>
              <a:gd name="connsiteX113" fmla="*/ 1607127 w 2798618"/>
              <a:gd name="connsiteY113" fmla="*/ 4017818 h 4710545"/>
              <a:gd name="connsiteX114" fmla="*/ 1385455 w 2798618"/>
              <a:gd name="connsiteY114" fmla="*/ 3990109 h 4710545"/>
              <a:gd name="connsiteX115" fmla="*/ 1330037 w 2798618"/>
              <a:gd name="connsiteY115" fmla="*/ 3976254 h 4710545"/>
              <a:gd name="connsiteX116" fmla="*/ 1260764 w 2798618"/>
              <a:gd name="connsiteY116" fmla="*/ 3962400 h 4710545"/>
              <a:gd name="connsiteX117" fmla="*/ 1177637 w 2798618"/>
              <a:gd name="connsiteY117" fmla="*/ 3934691 h 4710545"/>
              <a:gd name="connsiteX118" fmla="*/ 969818 w 2798618"/>
              <a:gd name="connsiteY118" fmla="*/ 3962400 h 4710545"/>
              <a:gd name="connsiteX119" fmla="*/ 928255 w 2798618"/>
              <a:gd name="connsiteY119" fmla="*/ 3990109 h 4710545"/>
              <a:gd name="connsiteX120" fmla="*/ 1039091 w 2798618"/>
              <a:gd name="connsiteY120" fmla="*/ 3865418 h 4710545"/>
              <a:gd name="connsiteX121" fmla="*/ 1080655 w 2798618"/>
              <a:gd name="connsiteY121" fmla="*/ 3823854 h 4710545"/>
              <a:gd name="connsiteX122" fmla="*/ 1136073 w 2798618"/>
              <a:gd name="connsiteY122" fmla="*/ 3796145 h 4710545"/>
              <a:gd name="connsiteX123" fmla="*/ 1149927 w 2798618"/>
              <a:gd name="connsiteY123" fmla="*/ 3740727 h 4710545"/>
              <a:gd name="connsiteX124" fmla="*/ 1205346 w 2798618"/>
              <a:gd name="connsiteY124" fmla="*/ 3671454 h 4710545"/>
              <a:gd name="connsiteX125" fmla="*/ 1163782 w 2798618"/>
              <a:gd name="connsiteY125" fmla="*/ 3435927 h 4710545"/>
              <a:gd name="connsiteX126" fmla="*/ 1136073 w 2798618"/>
              <a:gd name="connsiteY126" fmla="*/ 3394364 h 4710545"/>
              <a:gd name="connsiteX127" fmla="*/ 1094509 w 2798618"/>
              <a:gd name="connsiteY127" fmla="*/ 3311236 h 4710545"/>
              <a:gd name="connsiteX128" fmla="*/ 1025237 w 2798618"/>
              <a:gd name="connsiteY128" fmla="*/ 3297382 h 4710545"/>
              <a:gd name="connsiteX129" fmla="*/ 928255 w 2798618"/>
              <a:gd name="connsiteY129" fmla="*/ 3255818 h 4710545"/>
              <a:gd name="connsiteX130" fmla="*/ 872837 w 2798618"/>
              <a:gd name="connsiteY130" fmla="*/ 3228109 h 4710545"/>
              <a:gd name="connsiteX131" fmla="*/ 831273 w 2798618"/>
              <a:gd name="connsiteY131" fmla="*/ 3214254 h 4710545"/>
              <a:gd name="connsiteX132" fmla="*/ 789709 w 2798618"/>
              <a:gd name="connsiteY132" fmla="*/ 3186545 h 4710545"/>
              <a:gd name="connsiteX133" fmla="*/ 665018 w 2798618"/>
              <a:gd name="connsiteY133" fmla="*/ 3172691 h 4710545"/>
              <a:gd name="connsiteX134" fmla="*/ 609600 w 2798618"/>
              <a:gd name="connsiteY134" fmla="*/ 3158836 h 4710545"/>
              <a:gd name="connsiteX135" fmla="*/ 568037 w 2798618"/>
              <a:gd name="connsiteY135" fmla="*/ 3144982 h 4710545"/>
              <a:gd name="connsiteX136" fmla="*/ 166255 w 2798618"/>
              <a:gd name="connsiteY136" fmla="*/ 3117273 h 4710545"/>
              <a:gd name="connsiteX137" fmla="*/ 290946 w 2798618"/>
              <a:gd name="connsiteY137" fmla="*/ 3089564 h 4710545"/>
              <a:gd name="connsiteX138" fmla="*/ 443346 w 2798618"/>
              <a:gd name="connsiteY138" fmla="*/ 3061854 h 4710545"/>
              <a:gd name="connsiteX139" fmla="*/ 1565564 w 2798618"/>
              <a:gd name="connsiteY139" fmla="*/ 3075709 h 4710545"/>
              <a:gd name="connsiteX140" fmla="*/ 1607127 w 2798618"/>
              <a:gd name="connsiteY140" fmla="*/ 3089564 h 4710545"/>
              <a:gd name="connsiteX141" fmla="*/ 1731818 w 2798618"/>
              <a:gd name="connsiteY141" fmla="*/ 3103418 h 4710545"/>
              <a:gd name="connsiteX142" fmla="*/ 1787237 w 2798618"/>
              <a:gd name="connsiteY142" fmla="*/ 2923309 h 4710545"/>
              <a:gd name="connsiteX143" fmla="*/ 1814946 w 2798618"/>
              <a:gd name="connsiteY143" fmla="*/ 2826327 h 4710545"/>
              <a:gd name="connsiteX144" fmla="*/ 1801091 w 2798618"/>
              <a:gd name="connsiteY144" fmla="*/ 2687782 h 4710545"/>
              <a:gd name="connsiteX145" fmla="*/ 1787237 w 2798618"/>
              <a:gd name="connsiteY145" fmla="*/ 2646218 h 4710545"/>
              <a:gd name="connsiteX146" fmla="*/ 1704109 w 2798618"/>
              <a:gd name="connsiteY146" fmla="*/ 2590800 h 4710545"/>
              <a:gd name="connsiteX147" fmla="*/ 1662546 w 2798618"/>
              <a:gd name="connsiteY147" fmla="*/ 2549236 h 4710545"/>
              <a:gd name="connsiteX148" fmla="*/ 1607127 w 2798618"/>
              <a:gd name="connsiteY148" fmla="*/ 2535382 h 4710545"/>
              <a:gd name="connsiteX149" fmla="*/ 1565564 w 2798618"/>
              <a:gd name="connsiteY149" fmla="*/ 2507673 h 4710545"/>
              <a:gd name="connsiteX150" fmla="*/ 1427018 w 2798618"/>
              <a:gd name="connsiteY150" fmla="*/ 2479964 h 4710545"/>
              <a:gd name="connsiteX151" fmla="*/ 928255 w 2798618"/>
              <a:gd name="connsiteY151" fmla="*/ 2493818 h 4710545"/>
              <a:gd name="connsiteX152" fmla="*/ 845127 w 2798618"/>
              <a:gd name="connsiteY152" fmla="*/ 2507673 h 4710545"/>
              <a:gd name="connsiteX153" fmla="*/ 748146 w 2798618"/>
              <a:gd name="connsiteY153" fmla="*/ 2521527 h 4710545"/>
              <a:gd name="connsiteX154" fmla="*/ 706582 w 2798618"/>
              <a:gd name="connsiteY154" fmla="*/ 2535382 h 4710545"/>
              <a:gd name="connsiteX155" fmla="*/ 180109 w 2798618"/>
              <a:gd name="connsiteY155" fmla="*/ 2507673 h 4710545"/>
              <a:gd name="connsiteX156" fmla="*/ 138546 w 2798618"/>
              <a:gd name="connsiteY156" fmla="*/ 2479964 h 4710545"/>
              <a:gd name="connsiteX157" fmla="*/ 207818 w 2798618"/>
              <a:gd name="connsiteY157" fmla="*/ 2466109 h 4710545"/>
              <a:gd name="connsiteX158" fmla="*/ 304800 w 2798618"/>
              <a:gd name="connsiteY158" fmla="*/ 2452254 h 4710545"/>
              <a:gd name="connsiteX159" fmla="*/ 471055 w 2798618"/>
              <a:gd name="connsiteY159" fmla="*/ 2410691 h 4710545"/>
              <a:gd name="connsiteX160" fmla="*/ 512618 w 2798618"/>
              <a:gd name="connsiteY160" fmla="*/ 2396836 h 4710545"/>
              <a:gd name="connsiteX161" fmla="*/ 623455 w 2798618"/>
              <a:gd name="connsiteY161" fmla="*/ 2355273 h 4710545"/>
              <a:gd name="connsiteX162" fmla="*/ 706582 w 2798618"/>
              <a:gd name="connsiteY162" fmla="*/ 2341418 h 4710545"/>
              <a:gd name="connsiteX163" fmla="*/ 2022764 w 2798618"/>
              <a:gd name="connsiteY163" fmla="*/ 2327564 h 4710545"/>
              <a:gd name="connsiteX164" fmla="*/ 2133600 w 2798618"/>
              <a:gd name="connsiteY164" fmla="*/ 2230582 h 4710545"/>
              <a:gd name="connsiteX165" fmla="*/ 2175164 w 2798618"/>
              <a:gd name="connsiteY165" fmla="*/ 2189018 h 4710545"/>
              <a:gd name="connsiteX166" fmla="*/ 2175164 w 2798618"/>
              <a:gd name="connsiteY166" fmla="*/ 2008909 h 4710545"/>
              <a:gd name="connsiteX167" fmla="*/ 2147455 w 2798618"/>
              <a:gd name="connsiteY167" fmla="*/ 1967345 h 4710545"/>
              <a:gd name="connsiteX168" fmla="*/ 2119746 w 2798618"/>
              <a:gd name="connsiteY168" fmla="*/ 1898073 h 4710545"/>
              <a:gd name="connsiteX169" fmla="*/ 2078182 w 2798618"/>
              <a:gd name="connsiteY169" fmla="*/ 1856509 h 4710545"/>
              <a:gd name="connsiteX170" fmla="*/ 2050473 w 2798618"/>
              <a:gd name="connsiteY170" fmla="*/ 1814945 h 4710545"/>
              <a:gd name="connsiteX171" fmla="*/ 2008909 w 2798618"/>
              <a:gd name="connsiteY171" fmla="*/ 1787236 h 4710545"/>
              <a:gd name="connsiteX172" fmla="*/ 1884218 w 2798618"/>
              <a:gd name="connsiteY172" fmla="*/ 1690254 h 4710545"/>
              <a:gd name="connsiteX173" fmla="*/ 1787237 w 2798618"/>
              <a:gd name="connsiteY173" fmla="*/ 1662545 h 4710545"/>
              <a:gd name="connsiteX174" fmla="*/ 1731818 w 2798618"/>
              <a:gd name="connsiteY174" fmla="*/ 1634836 h 4710545"/>
              <a:gd name="connsiteX175" fmla="*/ 1537855 w 2798618"/>
              <a:gd name="connsiteY175" fmla="*/ 1579418 h 4710545"/>
              <a:gd name="connsiteX176" fmla="*/ 1468582 w 2798618"/>
              <a:gd name="connsiteY176" fmla="*/ 1565564 h 4710545"/>
              <a:gd name="connsiteX177" fmla="*/ 1427018 w 2798618"/>
              <a:gd name="connsiteY177" fmla="*/ 1551709 h 4710545"/>
              <a:gd name="connsiteX178" fmla="*/ 1357746 w 2798618"/>
              <a:gd name="connsiteY178" fmla="*/ 1537854 h 471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2798618" h="4710545">
                <a:moveTo>
                  <a:pt x="2258291" y="0"/>
                </a:moveTo>
                <a:cubicBezTo>
                  <a:pt x="1980630" y="43842"/>
                  <a:pt x="2079329" y="13474"/>
                  <a:pt x="1953491" y="55418"/>
                </a:cubicBezTo>
                <a:cubicBezTo>
                  <a:pt x="1939636" y="69273"/>
                  <a:pt x="1927871" y="85594"/>
                  <a:pt x="1911927" y="96982"/>
                </a:cubicBezTo>
                <a:cubicBezTo>
                  <a:pt x="1859036" y="134762"/>
                  <a:pt x="1826778" y="128938"/>
                  <a:pt x="1759527" y="138545"/>
                </a:cubicBezTo>
                <a:cubicBezTo>
                  <a:pt x="1722767" y="150799"/>
                  <a:pt x="1702317" y="158797"/>
                  <a:pt x="1662546" y="166254"/>
                </a:cubicBezTo>
                <a:cubicBezTo>
                  <a:pt x="1607325" y="176608"/>
                  <a:pt x="1496291" y="193964"/>
                  <a:pt x="1496291" y="193964"/>
                </a:cubicBezTo>
                <a:cubicBezTo>
                  <a:pt x="1410921" y="250876"/>
                  <a:pt x="1505296" y="195580"/>
                  <a:pt x="1385455" y="235527"/>
                </a:cubicBezTo>
                <a:cubicBezTo>
                  <a:pt x="1365862" y="242058"/>
                  <a:pt x="1349630" y="256705"/>
                  <a:pt x="1330037" y="263236"/>
                </a:cubicBezTo>
                <a:cubicBezTo>
                  <a:pt x="1307697" y="270683"/>
                  <a:pt x="1283752" y="271983"/>
                  <a:pt x="1260764" y="277091"/>
                </a:cubicBezTo>
                <a:cubicBezTo>
                  <a:pt x="1163293" y="298751"/>
                  <a:pt x="1244797" y="281653"/>
                  <a:pt x="1163782" y="304800"/>
                </a:cubicBezTo>
                <a:cubicBezTo>
                  <a:pt x="1042006" y="339593"/>
                  <a:pt x="1166457" y="299289"/>
                  <a:pt x="1066800" y="332509"/>
                </a:cubicBezTo>
                <a:cubicBezTo>
                  <a:pt x="1057564" y="346364"/>
                  <a:pt x="1039731" y="357434"/>
                  <a:pt x="1039091" y="374073"/>
                </a:cubicBezTo>
                <a:cubicBezTo>
                  <a:pt x="1037463" y="416408"/>
                  <a:pt x="996510" y="650146"/>
                  <a:pt x="1080655" y="734291"/>
                </a:cubicBezTo>
                <a:cubicBezTo>
                  <a:pt x="1096983" y="750619"/>
                  <a:pt x="1118695" y="760649"/>
                  <a:pt x="1136073" y="775854"/>
                </a:cubicBezTo>
                <a:cubicBezTo>
                  <a:pt x="1155734" y="793057"/>
                  <a:pt x="1173018" y="812800"/>
                  <a:pt x="1191491" y="831273"/>
                </a:cubicBezTo>
                <a:cubicBezTo>
                  <a:pt x="1209031" y="883890"/>
                  <a:pt x="1218385" y="932602"/>
                  <a:pt x="1288473" y="955964"/>
                </a:cubicBezTo>
                <a:lnTo>
                  <a:pt x="1413164" y="997527"/>
                </a:lnTo>
                <a:cubicBezTo>
                  <a:pt x="1584037" y="992909"/>
                  <a:pt x="1755350" y="996783"/>
                  <a:pt x="1925782" y="983673"/>
                </a:cubicBezTo>
                <a:cubicBezTo>
                  <a:pt x="1996218" y="978255"/>
                  <a:pt x="2063665" y="952100"/>
                  <a:pt x="2133600" y="942109"/>
                </a:cubicBezTo>
                <a:lnTo>
                  <a:pt x="2230582" y="928254"/>
                </a:lnTo>
                <a:cubicBezTo>
                  <a:pt x="2244437" y="923636"/>
                  <a:pt x="2259084" y="920931"/>
                  <a:pt x="2272146" y="914400"/>
                </a:cubicBezTo>
                <a:cubicBezTo>
                  <a:pt x="2411308" y="844820"/>
                  <a:pt x="2199073" y="931863"/>
                  <a:pt x="2369127" y="858982"/>
                </a:cubicBezTo>
                <a:cubicBezTo>
                  <a:pt x="2412538" y="840377"/>
                  <a:pt x="2443994" y="839577"/>
                  <a:pt x="2493818" y="831273"/>
                </a:cubicBezTo>
                <a:cubicBezTo>
                  <a:pt x="2512291" y="817418"/>
                  <a:pt x="2528584" y="800036"/>
                  <a:pt x="2549237" y="789709"/>
                </a:cubicBezTo>
                <a:cubicBezTo>
                  <a:pt x="2566268" y="781193"/>
                  <a:pt x="2589056" y="786773"/>
                  <a:pt x="2604655" y="775854"/>
                </a:cubicBezTo>
                <a:cubicBezTo>
                  <a:pt x="2636758" y="753382"/>
                  <a:pt x="2656433" y="716239"/>
                  <a:pt x="2687782" y="692727"/>
                </a:cubicBezTo>
                <a:cubicBezTo>
                  <a:pt x="2714733" y="672514"/>
                  <a:pt x="2748888" y="650981"/>
                  <a:pt x="2770909" y="623454"/>
                </a:cubicBezTo>
                <a:cubicBezTo>
                  <a:pt x="2781311" y="610452"/>
                  <a:pt x="2789382" y="595745"/>
                  <a:pt x="2798618" y="581891"/>
                </a:cubicBezTo>
                <a:cubicBezTo>
                  <a:pt x="2794000" y="512618"/>
                  <a:pt x="2792431" y="443075"/>
                  <a:pt x="2784764" y="374073"/>
                </a:cubicBezTo>
                <a:cubicBezTo>
                  <a:pt x="2783151" y="359558"/>
                  <a:pt x="2780032" y="343913"/>
                  <a:pt x="2770909" y="332509"/>
                </a:cubicBezTo>
                <a:cubicBezTo>
                  <a:pt x="2760507" y="319507"/>
                  <a:pt x="2743200" y="314036"/>
                  <a:pt x="2729346" y="304800"/>
                </a:cubicBezTo>
                <a:cubicBezTo>
                  <a:pt x="2702373" y="223884"/>
                  <a:pt x="2736595" y="298194"/>
                  <a:pt x="2673927" y="235527"/>
                </a:cubicBezTo>
                <a:cubicBezTo>
                  <a:pt x="2662153" y="223753"/>
                  <a:pt x="2659220" y="204366"/>
                  <a:pt x="2646218" y="193964"/>
                </a:cubicBezTo>
                <a:cubicBezTo>
                  <a:pt x="2634814" y="184841"/>
                  <a:pt x="2617717" y="186640"/>
                  <a:pt x="2604655" y="180109"/>
                </a:cubicBezTo>
                <a:cubicBezTo>
                  <a:pt x="2589762" y="172662"/>
                  <a:pt x="2578307" y="159163"/>
                  <a:pt x="2563091" y="152400"/>
                </a:cubicBezTo>
                <a:cubicBezTo>
                  <a:pt x="2536401" y="140538"/>
                  <a:pt x="2507673" y="133927"/>
                  <a:pt x="2479964" y="124691"/>
                </a:cubicBezTo>
                <a:cubicBezTo>
                  <a:pt x="2466109" y="120073"/>
                  <a:pt x="2452721" y="113700"/>
                  <a:pt x="2438400" y="110836"/>
                </a:cubicBezTo>
                <a:cubicBezTo>
                  <a:pt x="2309564" y="85070"/>
                  <a:pt x="2392401" y="100563"/>
                  <a:pt x="2189018" y="69273"/>
                </a:cubicBezTo>
                <a:cubicBezTo>
                  <a:pt x="1948873" y="73891"/>
                  <a:pt x="1708115" y="65384"/>
                  <a:pt x="1468582" y="83127"/>
                </a:cubicBezTo>
                <a:cubicBezTo>
                  <a:pt x="1451976" y="84357"/>
                  <a:pt x="1449698" y="110571"/>
                  <a:pt x="1440873" y="124691"/>
                </a:cubicBezTo>
                <a:cubicBezTo>
                  <a:pt x="1426601" y="147526"/>
                  <a:pt x="1413766" y="171245"/>
                  <a:pt x="1399309" y="193964"/>
                </a:cubicBezTo>
                <a:cubicBezTo>
                  <a:pt x="1381430" y="222060"/>
                  <a:pt x="1343891" y="277091"/>
                  <a:pt x="1343891" y="277091"/>
                </a:cubicBezTo>
                <a:cubicBezTo>
                  <a:pt x="1339273" y="290945"/>
                  <a:pt x="1336568" y="305592"/>
                  <a:pt x="1330037" y="318654"/>
                </a:cubicBezTo>
                <a:cubicBezTo>
                  <a:pt x="1322590" y="333547"/>
                  <a:pt x="1308886" y="344913"/>
                  <a:pt x="1302327" y="360218"/>
                </a:cubicBezTo>
                <a:cubicBezTo>
                  <a:pt x="1294826" y="377720"/>
                  <a:pt x="1293704" y="397327"/>
                  <a:pt x="1288473" y="415636"/>
                </a:cubicBezTo>
                <a:cubicBezTo>
                  <a:pt x="1248721" y="554767"/>
                  <a:pt x="1304073" y="339374"/>
                  <a:pt x="1260764" y="512618"/>
                </a:cubicBezTo>
                <a:cubicBezTo>
                  <a:pt x="1265382" y="637309"/>
                  <a:pt x="1266318" y="762191"/>
                  <a:pt x="1274618" y="886691"/>
                </a:cubicBezTo>
                <a:cubicBezTo>
                  <a:pt x="1275589" y="901262"/>
                  <a:pt x="1285305" y="913998"/>
                  <a:pt x="1288473" y="928254"/>
                </a:cubicBezTo>
                <a:cubicBezTo>
                  <a:pt x="1294567" y="955677"/>
                  <a:pt x="1298354" y="983573"/>
                  <a:pt x="1302327" y="1011382"/>
                </a:cubicBezTo>
                <a:cubicBezTo>
                  <a:pt x="1307592" y="1048241"/>
                  <a:pt x="1306385" y="1086297"/>
                  <a:pt x="1316182" y="1122218"/>
                </a:cubicBezTo>
                <a:cubicBezTo>
                  <a:pt x="1320563" y="1138282"/>
                  <a:pt x="1337128" y="1148566"/>
                  <a:pt x="1343891" y="1163782"/>
                </a:cubicBezTo>
                <a:cubicBezTo>
                  <a:pt x="1355753" y="1190472"/>
                  <a:pt x="1358538" y="1220785"/>
                  <a:pt x="1371600" y="1246909"/>
                </a:cubicBezTo>
                <a:cubicBezTo>
                  <a:pt x="1380836" y="1265382"/>
                  <a:pt x="1389062" y="1284395"/>
                  <a:pt x="1399309" y="1302327"/>
                </a:cubicBezTo>
                <a:cubicBezTo>
                  <a:pt x="1407570" y="1316784"/>
                  <a:pt x="1419571" y="1328998"/>
                  <a:pt x="1427018" y="1343891"/>
                </a:cubicBezTo>
                <a:cubicBezTo>
                  <a:pt x="1433549" y="1356953"/>
                  <a:pt x="1436255" y="1371600"/>
                  <a:pt x="1440873" y="1385454"/>
                </a:cubicBezTo>
                <a:cubicBezTo>
                  <a:pt x="1436255" y="1417781"/>
                  <a:pt x="1438178" y="1451747"/>
                  <a:pt x="1427018" y="1482436"/>
                </a:cubicBezTo>
                <a:cubicBezTo>
                  <a:pt x="1412725" y="1521741"/>
                  <a:pt x="1381922" y="1536553"/>
                  <a:pt x="1357746" y="1565564"/>
                </a:cubicBezTo>
                <a:cubicBezTo>
                  <a:pt x="1342964" y="1583303"/>
                  <a:pt x="1331629" y="1603819"/>
                  <a:pt x="1316182" y="1620982"/>
                </a:cubicBezTo>
                <a:cubicBezTo>
                  <a:pt x="1289968" y="1650109"/>
                  <a:pt x="1272225" y="1702990"/>
                  <a:pt x="1233055" y="1704109"/>
                </a:cubicBezTo>
                <a:lnTo>
                  <a:pt x="748146" y="1717964"/>
                </a:lnTo>
                <a:cubicBezTo>
                  <a:pt x="720437" y="1722582"/>
                  <a:pt x="692441" y="1725724"/>
                  <a:pt x="665018" y="1731818"/>
                </a:cubicBezTo>
                <a:cubicBezTo>
                  <a:pt x="650762" y="1734986"/>
                  <a:pt x="637986" y="1744220"/>
                  <a:pt x="623455" y="1745673"/>
                </a:cubicBezTo>
                <a:cubicBezTo>
                  <a:pt x="545200" y="1753498"/>
                  <a:pt x="466436" y="1754909"/>
                  <a:pt x="387927" y="1759527"/>
                </a:cubicBezTo>
                <a:cubicBezTo>
                  <a:pt x="360218" y="1764145"/>
                  <a:pt x="331450" y="1764499"/>
                  <a:pt x="304800" y="1773382"/>
                </a:cubicBezTo>
                <a:cubicBezTo>
                  <a:pt x="289004" y="1778648"/>
                  <a:pt x="277694" y="1792830"/>
                  <a:pt x="263237" y="1801091"/>
                </a:cubicBezTo>
                <a:cubicBezTo>
                  <a:pt x="245305" y="1811338"/>
                  <a:pt x="227412" y="1822269"/>
                  <a:pt x="207818" y="1828800"/>
                </a:cubicBezTo>
                <a:cubicBezTo>
                  <a:pt x="185478" y="1836246"/>
                  <a:pt x="161637" y="1838036"/>
                  <a:pt x="138546" y="1842654"/>
                </a:cubicBezTo>
                <a:cubicBezTo>
                  <a:pt x="129310" y="1851891"/>
                  <a:pt x="122038" y="1863643"/>
                  <a:pt x="110837" y="1870364"/>
                </a:cubicBezTo>
                <a:cubicBezTo>
                  <a:pt x="98314" y="1877878"/>
                  <a:pt x="77761" y="1872334"/>
                  <a:pt x="69273" y="1884218"/>
                </a:cubicBezTo>
                <a:cubicBezTo>
                  <a:pt x="52296" y="1907985"/>
                  <a:pt x="41564" y="1967345"/>
                  <a:pt x="41564" y="1967345"/>
                </a:cubicBezTo>
                <a:cubicBezTo>
                  <a:pt x="42836" y="1987690"/>
                  <a:pt x="34667" y="2161371"/>
                  <a:pt x="69273" y="2230582"/>
                </a:cubicBezTo>
                <a:cubicBezTo>
                  <a:pt x="76720" y="2245475"/>
                  <a:pt x="87746" y="2258291"/>
                  <a:pt x="96982" y="2272145"/>
                </a:cubicBezTo>
                <a:cubicBezTo>
                  <a:pt x="101600" y="2290618"/>
                  <a:pt x="110837" y="2308522"/>
                  <a:pt x="110837" y="2327564"/>
                </a:cubicBezTo>
                <a:cubicBezTo>
                  <a:pt x="110837" y="2378875"/>
                  <a:pt x="91511" y="2504404"/>
                  <a:pt x="83127" y="2563091"/>
                </a:cubicBezTo>
                <a:cubicBezTo>
                  <a:pt x="78509" y="2650836"/>
                  <a:pt x="79742" y="2739086"/>
                  <a:pt x="69273" y="2826327"/>
                </a:cubicBezTo>
                <a:cubicBezTo>
                  <a:pt x="65793" y="2855327"/>
                  <a:pt x="41564" y="2909454"/>
                  <a:pt x="41564" y="2909454"/>
                </a:cubicBezTo>
                <a:cubicBezTo>
                  <a:pt x="36946" y="2941781"/>
                  <a:pt x="33078" y="2974225"/>
                  <a:pt x="27709" y="3006436"/>
                </a:cubicBezTo>
                <a:cubicBezTo>
                  <a:pt x="18913" y="3059215"/>
                  <a:pt x="12457" y="3081299"/>
                  <a:pt x="0" y="3131127"/>
                </a:cubicBezTo>
                <a:cubicBezTo>
                  <a:pt x="10738" y="3259977"/>
                  <a:pt x="1977" y="3262737"/>
                  <a:pt x="27709" y="3352800"/>
                </a:cubicBezTo>
                <a:cubicBezTo>
                  <a:pt x="31721" y="3366842"/>
                  <a:pt x="35033" y="3381302"/>
                  <a:pt x="41564" y="3394364"/>
                </a:cubicBezTo>
                <a:cubicBezTo>
                  <a:pt x="49011" y="3409257"/>
                  <a:pt x="60037" y="3422073"/>
                  <a:pt x="69273" y="3435927"/>
                </a:cubicBezTo>
                <a:cubicBezTo>
                  <a:pt x="69964" y="3439380"/>
                  <a:pt x="85620" y="3532562"/>
                  <a:pt x="96982" y="3546764"/>
                </a:cubicBezTo>
                <a:cubicBezTo>
                  <a:pt x="107384" y="3559766"/>
                  <a:pt x="124691" y="3565237"/>
                  <a:pt x="138546" y="3574473"/>
                </a:cubicBezTo>
                <a:cubicBezTo>
                  <a:pt x="167379" y="3689807"/>
                  <a:pt x="132271" y="3575779"/>
                  <a:pt x="180109" y="3671454"/>
                </a:cubicBezTo>
                <a:cubicBezTo>
                  <a:pt x="237472" y="3786179"/>
                  <a:pt x="142260" y="3635461"/>
                  <a:pt x="221673" y="3754582"/>
                </a:cubicBezTo>
                <a:cubicBezTo>
                  <a:pt x="226291" y="3768436"/>
                  <a:pt x="228435" y="3783379"/>
                  <a:pt x="235527" y="3796145"/>
                </a:cubicBezTo>
                <a:cubicBezTo>
                  <a:pt x="272142" y="3862051"/>
                  <a:pt x="271151" y="3881622"/>
                  <a:pt x="332509" y="3893127"/>
                </a:cubicBezTo>
                <a:cubicBezTo>
                  <a:pt x="392211" y="3904321"/>
                  <a:pt x="452432" y="3912629"/>
                  <a:pt x="512618" y="3920836"/>
                </a:cubicBezTo>
                <a:cubicBezTo>
                  <a:pt x="752169" y="3953502"/>
                  <a:pt x="519663" y="3911162"/>
                  <a:pt x="775855" y="3962400"/>
                </a:cubicBezTo>
                <a:cubicBezTo>
                  <a:pt x="838071" y="4024618"/>
                  <a:pt x="811221" y="3985375"/>
                  <a:pt x="845127" y="4087091"/>
                </a:cubicBezTo>
                <a:lnTo>
                  <a:pt x="858982" y="4128654"/>
                </a:lnTo>
                <a:cubicBezTo>
                  <a:pt x="868738" y="4216454"/>
                  <a:pt x="865519" y="4238188"/>
                  <a:pt x="886691" y="4308764"/>
                </a:cubicBezTo>
                <a:cubicBezTo>
                  <a:pt x="895084" y="4336740"/>
                  <a:pt x="893747" y="4371238"/>
                  <a:pt x="914400" y="4391891"/>
                </a:cubicBezTo>
                <a:lnTo>
                  <a:pt x="997527" y="4475018"/>
                </a:lnTo>
                <a:cubicBezTo>
                  <a:pt x="1002145" y="4488873"/>
                  <a:pt x="1003281" y="4504431"/>
                  <a:pt x="1011382" y="4516582"/>
                </a:cubicBezTo>
                <a:cubicBezTo>
                  <a:pt x="1022250" y="4532884"/>
                  <a:pt x="1040403" y="4543093"/>
                  <a:pt x="1052946" y="4558145"/>
                </a:cubicBezTo>
                <a:cubicBezTo>
                  <a:pt x="1063606" y="4570937"/>
                  <a:pt x="1071419" y="4585854"/>
                  <a:pt x="1080655" y="4599709"/>
                </a:cubicBezTo>
                <a:cubicBezTo>
                  <a:pt x="1085273" y="4613564"/>
                  <a:pt x="1084182" y="4630946"/>
                  <a:pt x="1094509" y="4641273"/>
                </a:cubicBezTo>
                <a:cubicBezTo>
                  <a:pt x="1142148" y="4688912"/>
                  <a:pt x="1166935" y="4693124"/>
                  <a:pt x="1219200" y="4710545"/>
                </a:cubicBezTo>
                <a:cubicBezTo>
                  <a:pt x="1311564" y="4705927"/>
                  <a:pt x="1404131" y="4704371"/>
                  <a:pt x="1496291" y="4696691"/>
                </a:cubicBezTo>
                <a:cubicBezTo>
                  <a:pt x="1592610" y="4688664"/>
                  <a:pt x="1514225" y="4684770"/>
                  <a:pt x="1593273" y="4655127"/>
                </a:cubicBezTo>
                <a:cubicBezTo>
                  <a:pt x="1631078" y="4640950"/>
                  <a:pt x="1668602" y="4647144"/>
                  <a:pt x="1704109" y="4627418"/>
                </a:cubicBezTo>
                <a:cubicBezTo>
                  <a:pt x="1733220" y="4611245"/>
                  <a:pt x="1754388" y="4577475"/>
                  <a:pt x="1787237" y="4572000"/>
                </a:cubicBezTo>
                <a:cubicBezTo>
                  <a:pt x="1814946" y="4567382"/>
                  <a:pt x="1842942" y="4564239"/>
                  <a:pt x="1870364" y="4558145"/>
                </a:cubicBezTo>
                <a:cubicBezTo>
                  <a:pt x="1884620" y="4554977"/>
                  <a:pt x="1897885" y="4548303"/>
                  <a:pt x="1911927" y="4544291"/>
                </a:cubicBezTo>
                <a:cubicBezTo>
                  <a:pt x="1930236" y="4539060"/>
                  <a:pt x="1948873" y="4535054"/>
                  <a:pt x="1967346" y="4530436"/>
                </a:cubicBezTo>
                <a:cubicBezTo>
                  <a:pt x="1976582" y="4516582"/>
                  <a:pt x="1987609" y="4503766"/>
                  <a:pt x="1995055" y="4488873"/>
                </a:cubicBezTo>
                <a:cubicBezTo>
                  <a:pt x="2026860" y="4425262"/>
                  <a:pt x="2003870" y="4369835"/>
                  <a:pt x="1995055" y="4294909"/>
                </a:cubicBezTo>
                <a:cubicBezTo>
                  <a:pt x="1991781" y="4267081"/>
                  <a:pt x="1983334" y="4202194"/>
                  <a:pt x="1967346" y="4170218"/>
                </a:cubicBezTo>
                <a:cubicBezTo>
                  <a:pt x="1959900" y="4155325"/>
                  <a:pt x="1952429" y="4139314"/>
                  <a:pt x="1939637" y="4128654"/>
                </a:cubicBezTo>
                <a:cubicBezTo>
                  <a:pt x="1923771" y="4115432"/>
                  <a:pt x="1903201" y="4109081"/>
                  <a:pt x="1884218" y="4100945"/>
                </a:cubicBezTo>
                <a:cubicBezTo>
                  <a:pt x="1842276" y="4082970"/>
                  <a:pt x="1763597" y="4069975"/>
                  <a:pt x="1731818" y="4059382"/>
                </a:cubicBezTo>
                <a:lnTo>
                  <a:pt x="1648691" y="4031673"/>
                </a:lnTo>
                <a:cubicBezTo>
                  <a:pt x="1634836" y="4027055"/>
                  <a:pt x="1621532" y="4020219"/>
                  <a:pt x="1607127" y="4017818"/>
                </a:cubicBezTo>
                <a:cubicBezTo>
                  <a:pt x="1478219" y="3996334"/>
                  <a:pt x="1551952" y="4006759"/>
                  <a:pt x="1385455" y="3990109"/>
                </a:cubicBezTo>
                <a:cubicBezTo>
                  <a:pt x="1366982" y="3985491"/>
                  <a:pt x="1348625" y="3980385"/>
                  <a:pt x="1330037" y="3976254"/>
                </a:cubicBezTo>
                <a:cubicBezTo>
                  <a:pt x="1307049" y="3971146"/>
                  <a:pt x="1283483" y="3968596"/>
                  <a:pt x="1260764" y="3962400"/>
                </a:cubicBezTo>
                <a:cubicBezTo>
                  <a:pt x="1232585" y="3954715"/>
                  <a:pt x="1177637" y="3934691"/>
                  <a:pt x="1177637" y="3934691"/>
                </a:cubicBezTo>
                <a:cubicBezTo>
                  <a:pt x="1154889" y="3936759"/>
                  <a:pt x="1019246" y="3941216"/>
                  <a:pt x="969818" y="3962400"/>
                </a:cubicBezTo>
                <a:cubicBezTo>
                  <a:pt x="954513" y="3968959"/>
                  <a:pt x="942109" y="3980873"/>
                  <a:pt x="928255" y="3990109"/>
                </a:cubicBezTo>
                <a:cubicBezTo>
                  <a:pt x="977701" y="3915940"/>
                  <a:pt x="944190" y="3960319"/>
                  <a:pt x="1039091" y="3865418"/>
                </a:cubicBezTo>
                <a:cubicBezTo>
                  <a:pt x="1052946" y="3851563"/>
                  <a:pt x="1063130" y="3832616"/>
                  <a:pt x="1080655" y="3823854"/>
                </a:cubicBezTo>
                <a:lnTo>
                  <a:pt x="1136073" y="3796145"/>
                </a:lnTo>
                <a:cubicBezTo>
                  <a:pt x="1140691" y="3777672"/>
                  <a:pt x="1139365" y="3756570"/>
                  <a:pt x="1149927" y="3740727"/>
                </a:cubicBezTo>
                <a:cubicBezTo>
                  <a:pt x="1233486" y="3615388"/>
                  <a:pt x="1160051" y="3807337"/>
                  <a:pt x="1205346" y="3671454"/>
                </a:cubicBezTo>
                <a:cubicBezTo>
                  <a:pt x="1200936" y="3622946"/>
                  <a:pt x="1200699" y="3491302"/>
                  <a:pt x="1163782" y="3435927"/>
                </a:cubicBezTo>
                <a:cubicBezTo>
                  <a:pt x="1154546" y="3422073"/>
                  <a:pt x="1143520" y="3409257"/>
                  <a:pt x="1136073" y="3394364"/>
                </a:cubicBezTo>
                <a:cubicBezTo>
                  <a:pt x="1123984" y="3370186"/>
                  <a:pt x="1122302" y="3327118"/>
                  <a:pt x="1094509" y="3311236"/>
                </a:cubicBezTo>
                <a:cubicBezTo>
                  <a:pt x="1074064" y="3299553"/>
                  <a:pt x="1048328" y="3302000"/>
                  <a:pt x="1025237" y="3297382"/>
                </a:cubicBezTo>
                <a:cubicBezTo>
                  <a:pt x="941006" y="3241229"/>
                  <a:pt x="1030501" y="3294161"/>
                  <a:pt x="928255" y="3255818"/>
                </a:cubicBezTo>
                <a:cubicBezTo>
                  <a:pt x="908917" y="3248566"/>
                  <a:pt x="891820" y="3236245"/>
                  <a:pt x="872837" y="3228109"/>
                </a:cubicBezTo>
                <a:cubicBezTo>
                  <a:pt x="859414" y="3222356"/>
                  <a:pt x="844335" y="3220785"/>
                  <a:pt x="831273" y="3214254"/>
                </a:cubicBezTo>
                <a:cubicBezTo>
                  <a:pt x="816380" y="3206807"/>
                  <a:pt x="805863" y="3190583"/>
                  <a:pt x="789709" y="3186545"/>
                </a:cubicBezTo>
                <a:cubicBezTo>
                  <a:pt x="749138" y="3176402"/>
                  <a:pt x="706582" y="3177309"/>
                  <a:pt x="665018" y="3172691"/>
                </a:cubicBezTo>
                <a:cubicBezTo>
                  <a:pt x="646545" y="3168073"/>
                  <a:pt x="627909" y="3164067"/>
                  <a:pt x="609600" y="3158836"/>
                </a:cubicBezTo>
                <a:cubicBezTo>
                  <a:pt x="595558" y="3154824"/>
                  <a:pt x="582357" y="3147846"/>
                  <a:pt x="568037" y="3144982"/>
                </a:cubicBezTo>
                <a:cubicBezTo>
                  <a:pt x="443452" y="3120065"/>
                  <a:pt x="276072" y="3122265"/>
                  <a:pt x="166255" y="3117273"/>
                </a:cubicBezTo>
                <a:cubicBezTo>
                  <a:pt x="216084" y="3104815"/>
                  <a:pt x="238166" y="3098361"/>
                  <a:pt x="290946" y="3089564"/>
                </a:cubicBezTo>
                <a:cubicBezTo>
                  <a:pt x="439862" y="3064745"/>
                  <a:pt x="336955" y="3088452"/>
                  <a:pt x="443346" y="3061854"/>
                </a:cubicBezTo>
                <a:lnTo>
                  <a:pt x="1565564" y="3075709"/>
                </a:lnTo>
                <a:cubicBezTo>
                  <a:pt x="1580164" y="3076057"/>
                  <a:pt x="1592722" y="3087163"/>
                  <a:pt x="1607127" y="3089564"/>
                </a:cubicBezTo>
                <a:cubicBezTo>
                  <a:pt x="1648377" y="3096439"/>
                  <a:pt x="1690254" y="3098800"/>
                  <a:pt x="1731818" y="3103418"/>
                </a:cubicBezTo>
                <a:cubicBezTo>
                  <a:pt x="1800250" y="3000769"/>
                  <a:pt x="1714971" y="3140119"/>
                  <a:pt x="1787237" y="2923309"/>
                </a:cubicBezTo>
                <a:cubicBezTo>
                  <a:pt x="1807112" y="2863681"/>
                  <a:pt x="1797549" y="2895913"/>
                  <a:pt x="1814946" y="2826327"/>
                </a:cubicBezTo>
                <a:cubicBezTo>
                  <a:pt x="1810328" y="2780145"/>
                  <a:pt x="1808148" y="2733654"/>
                  <a:pt x="1801091" y="2687782"/>
                </a:cubicBezTo>
                <a:cubicBezTo>
                  <a:pt x="1798870" y="2673348"/>
                  <a:pt x="1797564" y="2656545"/>
                  <a:pt x="1787237" y="2646218"/>
                </a:cubicBezTo>
                <a:cubicBezTo>
                  <a:pt x="1763689" y="2622670"/>
                  <a:pt x="1727657" y="2614349"/>
                  <a:pt x="1704109" y="2590800"/>
                </a:cubicBezTo>
                <a:cubicBezTo>
                  <a:pt x="1690255" y="2576945"/>
                  <a:pt x="1679558" y="2558957"/>
                  <a:pt x="1662546" y="2549236"/>
                </a:cubicBezTo>
                <a:cubicBezTo>
                  <a:pt x="1646013" y="2539789"/>
                  <a:pt x="1625600" y="2540000"/>
                  <a:pt x="1607127" y="2535382"/>
                </a:cubicBezTo>
                <a:cubicBezTo>
                  <a:pt x="1593273" y="2526146"/>
                  <a:pt x="1580457" y="2515120"/>
                  <a:pt x="1565564" y="2507673"/>
                </a:cubicBezTo>
                <a:cubicBezTo>
                  <a:pt x="1526873" y="2488327"/>
                  <a:pt x="1462762" y="2485070"/>
                  <a:pt x="1427018" y="2479964"/>
                </a:cubicBezTo>
                <a:lnTo>
                  <a:pt x="928255" y="2493818"/>
                </a:lnTo>
                <a:cubicBezTo>
                  <a:pt x="900195" y="2495154"/>
                  <a:pt x="872892" y="2503401"/>
                  <a:pt x="845127" y="2507673"/>
                </a:cubicBezTo>
                <a:cubicBezTo>
                  <a:pt x="812852" y="2512638"/>
                  <a:pt x="780473" y="2516909"/>
                  <a:pt x="748146" y="2521527"/>
                </a:cubicBezTo>
                <a:cubicBezTo>
                  <a:pt x="734291" y="2526145"/>
                  <a:pt x="721186" y="2535382"/>
                  <a:pt x="706582" y="2535382"/>
                </a:cubicBezTo>
                <a:cubicBezTo>
                  <a:pt x="249893" y="2535382"/>
                  <a:pt x="371211" y="2571371"/>
                  <a:pt x="180109" y="2507673"/>
                </a:cubicBezTo>
                <a:cubicBezTo>
                  <a:pt x="166255" y="2498437"/>
                  <a:pt x="129310" y="2493818"/>
                  <a:pt x="138546" y="2479964"/>
                </a:cubicBezTo>
                <a:cubicBezTo>
                  <a:pt x="151608" y="2460371"/>
                  <a:pt x="184590" y="2469980"/>
                  <a:pt x="207818" y="2466109"/>
                </a:cubicBezTo>
                <a:cubicBezTo>
                  <a:pt x="240029" y="2460740"/>
                  <a:pt x="272473" y="2456872"/>
                  <a:pt x="304800" y="2452254"/>
                </a:cubicBezTo>
                <a:cubicBezTo>
                  <a:pt x="430856" y="2401832"/>
                  <a:pt x="314706" y="2441961"/>
                  <a:pt x="471055" y="2410691"/>
                </a:cubicBezTo>
                <a:cubicBezTo>
                  <a:pt x="485375" y="2407827"/>
                  <a:pt x="498944" y="2401964"/>
                  <a:pt x="512618" y="2396836"/>
                </a:cubicBezTo>
                <a:cubicBezTo>
                  <a:pt x="528317" y="2390949"/>
                  <a:pt x="597720" y="2360992"/>
                  <a:pt x="623455" y="2355273"/>
                </a:cubicBezTo>
                <a:cubicBezTo>
                  <a:pt x="650877" y="2349179"/>
                  <a:pt x="678496" y="2341974"/>
                  <a:pt x="706582" y="2341418"/>
                </a:cubicBezTo>
                <a:lnTo>
                  <a:pt x="2022764" y="2327564"/>
                </a:lnTo>
                <a:cubicBezTo>
                  <a:pt x="2091497" y="2281740"/>
                  <a:pt x="2052554" y="2311627"/>
                  <a:pt x="2133600" y="2230582"/>
                </a:cubicBezTo>
                <a:lnTo>
                  <a:pt x="2175164" y="2189018"/>
                </a:lnTo>
                <a:cubicBezTo>
                  <a:pt x="2194619" y="2111194"/>
                  <a:pt x="2201094" y="2112630"/>
                  <a:pt x="2175164" y="2008909"/>
                </a:cubicBezTo>
                <a:cubicBezTo>
                  <a:pt x="2171126" y="1992755"/>
                  <a:pt x="2154902" y="1982238"/>
                  <a:pt x="2147455" y="1967345"/>
                </a:cubicBezTo>
                <a:cubicBezTo>
                  <a:pt x="2136333" y="1945101"/>
                  <a:pt x="2132927" y="1919162"/>
                  <a:pt x="2119746" y="1898073"/>
                </a:cubicBezTo>
                <a:cubicBezTo>
                  <a:pt x="2109361" y="1881458"/>
                  <a:pt x="2090725" y="1871561"/>
                  <a:pt x="2078182" y="1856509"/>
                </a:cubicBezTo>
                <a:cubicBezTo>
                  <a:pt x="2067522" y="1843717"/>
                  <a:pt x="2062247" y="1826719"/>
                  <a:pt x="2050473" y="1814945"/>
                </a:cubicBezTo>
                <a:cubicBezTo>
                  <a:pt x="2038699" y="1803171"/>
                  <a:pt x="2021701" y="1797896"/>
                  <a:pt x="2008909" y="1787236"/>
                </a:cubicBezTo>
                <a:cubicBezTo>
                  <a:pt x="1966979" y="1752295"/>
                  <a:pt x="1944246" y="1705260"/>
                  <a:pt x="1884218" y="1690254"/>
                </a:cubicBezTo>
                <a:cubicBezTo>
                  <a:pt x="1856087" y="1683222"/>
                  <a:pt x="1815069" y="1674473"/>
                  <a:pt x="1787237" y="1662545"/>
                </a:cubicBezTo>
                <a:cubicBezTo>
                  <a:pt x="1768254" y="1654409"/>
                  <a:pt x="1750994" y="1642506"/>
                  <a:pt x="1731818" y="1634836"/>
                </a:cubicBezTo>
                <a:cubicBezTo>
                  <a:pt x="1679001" y="1613709"/>
                  <a:pt x="1590403" y="1589927"/>
                  <a:pt x="1537855" y="1579418"/>
                </a:cubicBezTo>
                <a:cubicBezTo>
                  <a:pt x="1514764" y="1574800"/>
                  <a:pt x="1491427" y="1571275"/>
                  <a:pt x="1468582" y="1565564"/>
                </a:cubicBezTo>
                <a:cubicBezTo>
                  <a:pt x="1454414" y="1562022"/>
                  <a:pt x="1441186" y="1555251"/>
                  <a:pt x="1427018" y="1551709"/>
                </a:cubicBezTo>
                <a:cubicBezTo>
                  <a:pt x="1404173" y="1545998"/>
                  <a:pt x="1357746" y="1537854"/>
                  <a:pt x="1357746" y="1537854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79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3733800" cy="1517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934322"/>
            <a:ext cx="3733800" cy="3312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530114" y="381000"/>
            <a:ext cx="2088111" cy="9095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endParaRPr lang="en-US" sz="5400" dirty="0"/>
          </a:p>
        </p:txBody>
      </p:sp>
      <p:sp>
        <p:nvSpPr>
          <p:cNvPr id="19" name="Rectangle 18"/>
          <p:cNvSpPr/>
          <p:nvPr/>
        </p:nvSpPr>
        <p:spPr>
          <a:xfrm>
            <a:off x="6705600" y="381000"/>
            <a:ext cx="1702627" cy="909543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8534400" y="381000"/>
            <a:ext cx="1371600" cy="9095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42239" y="381000"/>
            <a:ext cx="1818736" cy="9095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endParaRPr lang="en-US" sz="5400" dirty="0"/>
          </a:p>
        </p:txBody>
      </p:sp>
      <p:sp>
        <p:nvSpPr>
          <p:cNvPr id="23" name="Rectangle 22"/>
          <p:cNvSpPr/>
          <p:nvPr/>
        </p:nvSpPr>
        <p:spPr>
          <a:xfrm>
            <a:off x="4530114" y="1389342"/>
            <a:ext cx="2088112" cy="19095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কোনকিছু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</a:p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05600" y="1785362"/>
            <a:ext cx="1702627" cy="9095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endParaRPr lang="en-US" sz="5400" dirty="0"/>
          </a:p>
        </p:txBody>
      </p:sp>
      <p:sp>
        <p:nvSpPr>
          <p:cNvPr id="25" name="Rectangle 24"/>
          <p:cNvSpPr/>
          <p:nvPr/>
        </p:nvSpPr>
        <p:spPr>
          <a:xfrm>
            <a:off x="8534400" y="1389341"/>
            <a:ext cx="1371600" cy="18872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4400" dirty="0"/>
          </a:p>
        </p:txBody>
      </p:sp>
      <p:sp>
        <p:nvSpPr>
          <p:cNvPr id="26" name="Rectangle 25"/>
          <p:cNvSpPr/>
          <p:nvPr/>
        </p:nvSpPr>
        <p:spPr>
          <a:xfrm>
            <a:off x="10003439" y="1676400"/>
            <a:ext cx="1818736" cy="9095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endParaRPr lang="en-US" sz="5400" dirty="0"/>
          </a:p>
        </p:txBody>
      </p:sp>
      <p:sp>
        <p:nvSpPr>
          <p:cNvPr id="27" name="Rectangle 26"/>
          <p:cNvSpPr/>
          <p:nvPr/>
        </p:nvSpPr>
        <p:spPr>
          <a:xfrm>
            <a:off x="5163813" y="3388994"/>
            <a:ext cx="6148138" cy="66888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/>
          </a:p>
        </p:txBody>
      </p:sp>
      <p:sp>
        <p:nvSpPr>
          <p:cNvPr id="28" name="Rectangle 27"/>
          <p:cNvSpPr/>
          <p:nvPr/>
        </p:nvSpPr>
        <p:spPr>
          <a:xfrm>
            <a:off x="5163813" y="4131719"/>
            <a:ext cx="6148138" cy="668881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/>
          </a:p>
        </p:txBody>
      </p:sp>
      <p:sp>
        <p:nvSpPr>
          <p:cNvPr id="29" name="Rectangle 28"/>
          <p:cNvSpPr/>
          <p:nvPr/>
        </p:nvSpPr>
        <p:spPr>
          <a:xfrm>
            <a:off x="5163813" y="4893719"/>
            <a:ext cx="6148138" cy="6688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দৃশ্যটি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কতই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63813" y="5672978"/>
            <a:ext cx="6148138" cy="66888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দোষের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5615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20574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539378"/>
            <a:ext cx="5486400" cy="171842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6172200" y="3539378"/>
            <a:ext cx="5486400" cy="171842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sp>
        <p:nvSpPr>
          <p:cNvPr id="19" name="Rectangle 18"/>
          <p:cNvSpPr/>
          <p:nvPr/>
        </p:nvSpPr>
        <p:spPr>
          <a:xfrm>
            <a:off x="6934200" y="20574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SutonnyMJ" pitchFamily="2" charset="0"/>
                <a:cs typeface="SutonnyMJ" pitchFamily="2" charset="0"/>
              </a:rPr>
              <a:t>hyw³evK¨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05000" y="914400"/>
            <a:ext cx="48006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পার্থক্য-03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9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452656"/>
            <a:ext cx="3733800" cy="1517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082178"/>
            <a:ext cx="4876800" cy="3312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সুস্পষ্টভাবে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54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257800" y="919257"/>
            <a:ext cx="2362200" cy="7571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56240" y="304800"/>
            <a:ext cx="4054760" cy="17743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7800" y="2290857"/>
            <a:ext cx="2362200" cy="7571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06407" y="2290857"/>
            <a:ext cx="2362200" cy="7571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34262" y="3388994"/>
            <a:ext cx="6148138" cy="668881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5434262" y="4131719"/>
            <a:ext cx="6148138" cy="66888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নিখুঁত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29" name="Rectangle 28"/>
          <p:cNvSpPr/>
          <p:nvPr/>
        </p:nvSpPr>
        <p:spPr>
          <a:xfrm>
            <a:off x="5434262" y="4893719"/>
            <a:ext cx="6148138" cy="668881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30" name="Rectangle 29"/>
          <p:cNvSpPr/>
          <p:nvPr/>
        </p:nvSpPr>
        <p:spPr>
          <a:xfrm>
            <a:off x="5434262" y="5672978"/>
            <a:ext cx="6148138" cy="6688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777346" y="1122218"/>
            <a:ext cx="2937164" cy="5223616"/>
          </a:xfrm>
          <a:custGeom>
            <a:avLst/>
            <a:gdLst>
              <a:gd name="connsiteX0" fmla="*/ 706582 w 2147455"/>
              <a:gd name="connsiteY0" fmla="*/ 1553935 h 4353005"/>
              <a:gd name="connsiteX1" fmla="*/ 651164 w 2147455"/>
              <a:gd name="connsiteY1" fmla="*/ 1637062 h 4353005"/>
              <a:gd name="connsiteX2" fmla="*/ 637310 w 2147455"/>
              <a:gd name="connsiteY2" fmla="*/ 1678626 h 4353005"/>
              <a:gd name="connsiteX3" fmla="*/ 581891 w 2147455"/>
              <a:gd name="connsiteY3" fmla="*/ 1761753 h 4353005"/>
              <a:gd name="connsiteX4" fmla="*/ 540328 w 2147455"/>
              <a:gd name="connsiteY4" fmla="*/ 2149680 h 4353005"/>
              <a:gd name="connsiteX5" fmla="*/ 498764 w 2147455"/>
              <a:gd name="connsiteY5" fmla="*/ 2315935 h 4353005"/>
              <a:gd name="connsiteX6" fmla="*/ 471055 w 2147455"/>
              <a:gd name="connsiteY6" fmla="*/ 2399062 h 4353005"/>
              <a:gd name="connsiteX7" fmla="*/ 429491 w 2147455"/>
              <a:gd name="connsiteY7" fmla="*/ 2482189 h 4353005"/>
              <a:gd name="connsiteX8" fmla="*/ 443346 w 2147455"/>
              <a:gd name="connsiteY8" fmla="*/ 2634589 h 4353005"/>
              <a:gd name="connsiteX9" fmla="*/ 457200 w 2147455"/>
              <a:gd name="connsiteY9" fmla="*/ 2690007 h 4353005"/>
              <a:gd name="connsiteX10" fmla="*/ 471055 w 2147455"/>
              <a:gd name="connsiteY10" fmla="*/ 2842407 h 4353005"/>
              <a:gd name="connsiteX11" fmla="*/ 484910 w 2147455"/>
              <a:gd name="connsiteY11" fmla="*/ 3050226 h 4353005"/>
              <a:gd name="connsiteX12" fmla="*/ 512619 w 2147455"/>
              <a:gd name="connsiteY12" fmla="*/ 3091789 h 4353005"/>
              <a:gd name="connsiteX13" fmla="*/ 581891 w 2147455"/>
              <a:gd name="connsiteY13" fmla="*/ 3174916 h 4353005"/>
              <a:gd name="connsiteX14" fmla="*/ 609600 w 2147455"/>
              <a:gd name="connsiteY14" fmla="*/ 3258044 h 4353005"/>
              <a:gd name="connsiteX15" fmla="*/ 623455 w 2147455"/>
              <a:gd name="connsiteY15" fmla="*/ 3299607 h 4353005"/>
              <a:gd name="connsiteX16" fmla="*/ 609600 w 2147455"/>
              <a:gd name="connsiteY16" fmla="*/ 3729098 h 4353005"/>
              <a:gd name="connsiteX17" fmla="*/ 568037 w 2147455"/>
              <a:gd name="connsiteY17" fmla="*/ 3742953 h 4353005"/>
              <a:gd name="connsiteX18" fmla="*/ 96982 w 2147455"/>
              <a:gd name="connsiteY18" fmla="*/ 3756807 h 4353005"/>
              <a:gd name="connsiteX19" fmla="*/ 83128 w 2147455"/>
              <a:gd name="connsiteY19" fmla="*/ 4020044 h 4353005"/>
              <a:gd name="connsiteX20" fmla="*/ 55419 w 2147455"/>
              <a:gd name="connsiteY20" fmla="*/ 4089316 h 4353005"/>
              <a:gd name="connsiteX21" fmla="*/ 13855 w 2147455"/>
              <a:gd name="connsiteY21" fmla="*/ 4241716 h 4353005"/>
              <a:gd name="connsiteX22" fmla="*/ 0 w 2147455"/>
              <a:gd name="connsiteY22" fmla="*/ 4324844 h 4353005"/>
              <a:gd name="connsiteX23" fmla="*/ 41564 w 2147455"/>
              <a:gd name="connsiteY23" fmla="*/ 4338698 h 4353005"/>
              <a:gd name="connsiteX24" fmla="*/ 221673 w 2147455"/>
              <a:gd name="connsiteY24" fmla="*/ 4310989 h 4353005"/>
              <a:gd name="connsiteX25" fmla="*/ 457200 w 2147455"/>
              <a:gd name="connsiteY25" fmla="*/ 4352553 h 4353005"/>
              <a:gd name="connsiteX26" fmla="*/ 748146 w 2147455"/>
              <a:gd name="connsiteY26" fmla="*/ 4338698 h 4353005"/>
              <a:gd name="connsiteX27" fmla="*/ 1246910 w 2147455"/>
              <a:gd name="connsiteY27" fmla="*/ 4269426 h 4353005"/>
              <a:gd name="connsiteX28" fmla="*/ 1233055 w 2147455"/>
              <a:gd name="connsiteY28" fmla="*/ 4117026 h 4353005"/>
              <a:gd name="connsiteX29" fmla="*/ 1219200 w 2147455"/>
              <a:gd name="connsiteY29" fmla="*/ 4047753 h 4353005"/>
              <a:gd name="connsiteX30" fmla="*/ 1191491 w 2147455"/>
              <a:gd name="connsiteY30" fmla="*/ 3950771 h 4353005"/>
              <a:gd name="connsiteX31" fmla="*/ 1177637 w 2147455"/>
              <a:gd name="connsiteY31" fmla="*/ 3826080 h 4353005"/>
              <a:gd name="connsiteX32" fmla="*/ 1136073 w 2147455"/>
              <a:gd name="connsiteY32" fmla="*/ 3798371 h 4353005"/>
              <a:gd name="connsiteX33" fmla="*/ 1066800 w 2147455"/>
              <a:gd name="connsiteY33" fmla="*/ 3729098 h 4353005"/>
              <a:gd name="connsiteX34" fmla="*/ 983673 w 2147455"/>
              <a:gd name="connsiteY34" fmla="*/ 3673680 h 4353005"/>
              <a:gd name="connsiteX35" fmla="*/ 942110 w 2147455"/>
              <a:gd name="connsiteY35" fmla="*/ 3645971 h 4353005"/>
              <a:gd name="connsiteX36" fmla="*/ 858982 w 2147455"/>
              <a:gd name="connsiteY36" fmla="*/ 3618262 h 4353005"/>
              <a:gd name="connsiteX37" fmla="*/ 651164 w 2147455"/>
              <a:gd name="connsiteY37" fmla="*/ 3590553 h 4353005"/>
              <a:gd name="connsiteX38" fmla="*/ 1039091 w 2147455"/>
              <a:gd name="connsiteY38" fmla="*/ 3562844 h 4353005"/>
              <a:gd name="connsiteX39" fmla="*/ 1219200 w 2147455"/>
              <a:gd name="connsiteY39" fmla="*/ 3535135 h 4353005"/>
              <a:gd name="connsiteX40" fmla="*/ 1343891 w 2147455"/>
              <a:gd name="connsiteY40" fmla="*/ 3535135 h 4353005"/>
              <a:gd name="connsiteX41" fmla="*/ 1371600 w 2147455"/>
              <a:gd name="connsiteY41" fmla="*/ 3590553 h 4353005"/>
              <a:gd name="connsiteX42" fmla="*/ 1427019 w 2147455"/>
              <a:gd name="connsiteY42" fmla="*/ 3659826 h 4353005"/>
              <a:gd name="connsiteX43" fmla="*/ 1454728 w 2147455"/>
              <a:gd name="connsiteY43" fmla="*/ 3701389 h 4353005"/>
              <a:gd name="connsiteX44" fmla="*/ 1565564 w 2147455"/>
              <a:gd name="connsiteY44" fmla="*/ 3687535 h 4353005"/>
              <a:gd name="connsiteX45" fmla="*/ 1620982 w 2147455"/>
              <a:gd name="connsiteY45" fmla="*/ 3604407 h 4353005"/>
              <a:gd name="connsiteX46" fmla="*/ 1634837 w 2147455"/>
              <a:gd name="connsiteY46" fmla="*/ 3535135 h 4353005"/>
              <a:gd name="connsiteX47" fmla="*/ 1648691 w 2147455"/>
              <a:gd name="connsiteY47" fmla="*/ 3493571 h 4353005"/>
              <a:gd name="connsiteX48" fmla="*/ 1662546 w 2147455"/>
              <a:gd name="connsiteY48" fmla="*/ 3438153 h 4353005"/>
              <a:gd name="connsiteX49" fmla="*/ 1648691 w 2147455"/>
              <a:gd name="connsiteY49" fmla="*/ 3119498 h 4353005"/>
              <a:gd name="connsiteX50" fmla="*/ 1634837 w 2147455"/>
              <a:gd name="connsiteY50" fmla="*/ 3077935 h 4353005"/>
              <a:gd name="connsiteX51" fmla="*/ 1593273 w 2147455"/>
              <a:gd name="connsiteY51" fmla="*/ 3036371 h 4353005"/>
              <a:gd name="connsiteX52" fmla="*/ 1551710 w 2147455"/>
              <a:gd name="connsiteY52" fmla="*/ 3008662 h 4353005"/>
              <a:gd name="connsiteX53" fmla="*/ 1454728 w 2147455"/>
              <a:gd name="connsiteY53" fmla="*/ 2953244 h 4353005"/>
              <a:gd name="connsiteX54" fmla="*/ 1413164 w 2147455"/>
              <a:gd name="connsiteY54" fmla="*/ 2911680 h 4353005"/>
              <a:gd name="connsiteX55" fmla="*/ 1371600 w 2147455"/>
              <a:gd name="connsiteY55" fmla="*/ 2883971 h 4353005"/>
              <a:gd name="connsiteX56" fmla="*/ 1219200 w 2147455"/>
              <a:gd name="connsiteY56" fmla="*/ 2856262 h 4353005"/>
              <a:gd name="connsiteX57" fmla="*/ 928255 w 2147455"/>
              <a:gd name="connsiteY57" fmla="*/ 2828553 h 4353005"/>
              <a:gd name="connsiteX58" fmla="*/ 872837 w 2147455"/>
              <a:gd name="connsiteY58" fmla="*/ 2814698 h 4353005"/>
              <a:gd name="connsiteX59" fmla="*/ 831273 w 2147455"/>
              <a:gd name="connsiteY59" fmla="*/ 2800844 h 4353005"/>
              <a:gd name="connsiteX60" fmla="*/ 665019 w 2147455"/>
              <a:gd name="connsiteY60" fmla="*/ 2786989 h 4353005"/>
              <a:gd name="connsiteX61" fmla="*/ 623455 w 2147455"/>
              <a:gd name="connsiteY61" fmla="*/ 2773135 h 4353005"/>
              <a:gd name="connsiteX62" fmla="*/ 581891 w 2147455"/>
              <a:gd name="connsiteY62" fmla="*/ 2786989 h 4353005"/>
              <a:gd name="connsiteX63" fmla="*/ 651164 w 2147455"/>
              <a:gd name="connsiteY63" fmla="*/ 2800844 h 4353005"/>
              <a:gd name="connsiteX64" fmla="*/ 845128 w 2147455"/>
              <a:gd name="connsiteY64" fmla="*/ 2828553 h 4353005"/>
              <a:gd name="connsiteX65" fmla="*/ 1052946 w 2147455"/>
              <a:gd name="connsiteY65" fmla="*/ 2800844 h 4353005"/>
              <a:gd name="connsiteX66" fmla="*/ 1094510 w 2147455"/>
              <a:gd name="connsiteY66" fmla="*/ 2786989 h 4353005"/>
              <a:gd name="connsiteX67" fmla="*/ 1482437 w 2147455"/>
              <a:gd name="connsiteY67" fmla="*/ 2773135 h 4353005"/>
              <a:gd name="connsiteX68" fmla="*/ 1524000 w 2147455"/>
              <a:gd name="connsiteY68" fmla="*/ 2759280 h 4353005"/>
              <a:gd name="connsiteX69" fmla="*/ 1551710 w 2147455"/>
              <a:gd name="connsiteY69" fmla="*/ 2731571 h 4353005"/>
              <a:gd name="connsiteX70" fmla="*/ 1648691 w 2147455"/>
              <a:gd name="connsiteY70" fmla="*/ 2648444 h 4353005"/>
              <a:gd name="connsiteX71" fmla="*/ 1676400 w 2147455"/>
              <a:gd name="connsiteY71" fmla="*/ 2288226 h 4353005"/>
              <a:gd name="connsiteX72" fmla="*/ 1690255 w 2147455"/>
              <a:gd name="connsiteY72" fmla="*/ 2246662 h 4353005"/>
              <a:gd name="connsiteX73" fmla="*/ 1704110 w 2147455"/>
              <a:gd name="connsiteY73" fmla="*/ 2177389 h 4353005"/>
              <a:gd name="connsiteX74" fmla="*/ 1676400 w 2147455"/>
              <a:gd name="connsiteY74" fmla="*/ 2149680 h 4353005"/>
              <a:gd name="connsiteX75" fmla="*/ 1593273 w 2147455"/>
              <a:gd name="connsiteY75" fmla="*/ 2121971 h 4353005"/>
              <a:gd name="connsiteX76" fmla="*/ 1496291 w 2147455"/>
              <a:gd name="connsiteY76" fmla="*/ 2094262 h 4353005"/>
              <a:gd name="connsiteX77" fmla="*/ 1399310 w 2147455"/>
              <a:gd name="connsiteY77" fmla="*/ 2108116 h 4353005"/>
              <a:gd name="connsiteX78" fmla="*/ 1828800 w 2147455"/>
              <a:gd name="connsiteY78" fmla="*/ 2080407 h 4353005"/>
              <a:gd name="connsiteX79" fmla="*/ 1884219 w 2147455"/>
              <a:gd name="connsiteY79" fmla="*/ 1997280 h 4353005"/>
              <a:gd name="connsiteX80" fmla="*/ 1842655 w 2147455"/>
              <a:gd name="connsiteY80" fmla="*/ 1789462 h 4353005"/>
              <a:gd name="connsiteX81" fmla="*/ 1801091 w 2147455"/>
              <a:gd name="connsiteY81" fmla="*/ 1747898 h 4353005"/>
              <a:gd name="connsiteX82" fmla="*/ 1759528 w 2147455"/>
              <a:gd name="connsiteY82" fmla="*/ 1650916 h 4353005"/>
              <a:gd name="connsiteX83" fmla="*/ 1745673 w 2147455"/>
              <a:gd name="connsiteY83" fmla="*/ 1595498 h 4353005"/>
              <a:gd name="connsiteX84" fmla="*/ 1717964 w 2147455"/>
              <a:gd name="connsiteY84" fmla="*/ 1512371 h 4353005"/>
              <a:gd name="connsiteX85" fmla="*/ 1676400 w 2147455"/>
              <a:gd name="connsiteY85" fmla="*/ 1470807 h 4353005"/>
              <a:gd name="connsiteX86" fmla="*/ 1620982 w 2147455"/>
              <a:gd name="connsiteY86" fmla="*/ 1443098 h 4353005"/>
              <a:gd name="connsiteX87" fmla="*/ 1579419 w 2147455"/>
              <a:gd name="connsiteY87" fmla="*/ 1415389 h 4353005"/>
              <a:gd name="connsiteX88" fmla="*/ 1537855 w 2147455"/>
              <a:gd name="connsiteY88" fmla="*/ 1401535 h 4353005"/>
              <a:gd name="connsiteX89" fmla="*/ 1039091 w 2147455"/>
              <a:gd name="connsiteY89" fmla="*/ 1373826 h 4353005"/>
              <a:gd name="connsiteX90" fmla="*/ 1468582 w 2147455"/>
              <a:gd name="connsiteY90" fmla="*/ 1318407 h 4353005"/>
              <a:gd name="connsiteX91" fmla="*/ 1704110 w 2147455"/>
              <a:gd name="connsiteY91" fmla="*/ 1262989 h 4353005"/>
              <a:gd name="connsiteX92" fmla="*/ 1801091 w 2147455"/>
              <a:gd name="connsiteY92" fmla="*/ 1221426 h 4353005"/>
              <a:gd name="connsiteX93" fmla="*/ 1856510 w 2147455"/>
              <a:gd name="connsiteY93" fmla="*/ 1193716 h 4353005"/>
              <a:gd name="connsiteX94" fmla="*/ 1884219 w 2147455"/>
              <a:gd name="connsiteY94" fmla="*/ 1152153 h 4353005"/>
              <a:gd name="connsiteX95" fmla="*/ 1967346 w 2147455"/>
              <a:gd name="connsiteY95" fmla="*/ 1069026 h 4353005"/>
              <a:gd name="connsiteX96" fmla="*/ 2008910 w 2147455"/>
              <a:gd name="connsiteY96" fmla="*/ 902771 h 4353005"/>
              <a:gd name="connsiteX97" fmla="*/ 1981200 w 2147455"/>
              <a:gd name="connsiteY97" fmla="*/ 847353 h 4353005"/>
              <a:gd name="connsiteX98" fmla="*/ 1925782 w 2147455"/>
              <a:gd name="connsiteY98" fmla="*/ 764226 h 4353005"/>
              <a:gd name="connsiteX99" fmla="*/ 1953491 w 2147455"/>
              <a:gd name="connsiteY99" fmla="*/ 570262 h 4353005"/>
              <a:gd name="connsiteX100" fmla="*/ 1967346 w 2147455"/>
              <a:gd name="connsiteY100" fmla="*/ 514844 h 4353005"/>
              <a:gd name="connsiteX101" fmla="*/ 2064328 w 2147455"/>
              <a:gd name="connsiteY101" fmla="*/ 431716 h 4353005"/>
              <a:gd name="connsiteX102" fmla="*/ 2092037 w 2147455"/>
              <a:gd name="connsiteY102" fmla="*/ 376298 h 4353005"/>
              <a:gd name="connsiteX103" fmla="*/ 2119746 w 2147455"/>
              <a:gd name="connsiteY103" fmla="*/ 334735 h 4353005"/>
              <a:gd name="connsiteX104" fmla="*/ 2147455 w 2147455"/>
              <a:gd name="connsiteY104" fmla="*/ 251607 h 4353005"/>
              <a:gd name="connsiteX105" fmla="*/ 2133600 w 2147455"/>
              <a:gd name="connsiteY105" fmla="*/ 99207 h 4353005"/>
              <a:gd name="connsiteX106" fmla="*/ 2119746 w 2147455"/>
              <a:gd name="connsiteY106" fmla="*/ 43789 h 4353005"/>
              <a:gd name="connsiteX107" fmla="*/ 2092037 w 2147455"/>
              <a:gd name="connsiteY107" fmla="*/ 2226 h 4353005"/>
              <a:gd name="connsiteX108" fmla="*/ 2092037 w 2147455"/>
              <a:gd name="connsiteY108" fmla="*/ 71498 h 4353005"/>
              <a:gd name="connsiteX0" fmla="*/ 706582 w 2147455"/>
              <a:gd name="connsiteY0" fmla="*/ 1553935 h 4353005"/>
              <a:gd name="connsiteX1" fmla="*/ 1136073 w 2147455"/>
              <a:gd name="connsiteY1" fmla="*/ 1304553 h 4353005"/>
              <a:gd name="connsiteX2" fmla="*/ 637310 w 2147455"/>
              <a:gd name="connsiteY2" fmla="*/ 1678626 h 4353005"/>
              <a:gd name="connsiteX3" fmla="*/ 581891 w 2147455"/>
              <a:gd name="connsiteY3" fmla="*/ 1761753 h 4353005"/>
              <a:gd name="connsiteX4" fmla="*/ 540328 w 2147455"/>
              <a:gd name="connsiteY4" fmla="*/ 2149680 h 4353005"/>
              <a:gd name="connsiteX5" fmla="*/ 498764 w 2147455"/>
              <a:gd name="connsiteY5" fmla="*/ 2315935 h 4353005"/>
              <a:gd name="connsiteX6" fmla="*/ 471055 w 2147455"/>
              <a:gd name="connsiteY6" fmla="*/ 2399062 h 4353005"/>
              <a:gd name="connsiteX7" fmla="*/ 429491 w 2147455"/>
              <a:gd name="connsiteY7" fmla="*/ 2482189 h 4353005"/>
              <a:gd name="connsiteX8" fmla="*/ 443346 w 2147455"/>
              <a:gd name="connsiteY8" fmla="*/ 2634589 h 4353005"/>
              <a:gd name="connsiteX9" fmla="*/ 457200 w 2147455"/>
              <a:gd name="connsiteY9" fmla="*/ 2690007 h 4353005"/>
              <a:gd name="connsiteX10" fmla="*/ 471055 w 2147455"/>
              <a:gd name="connsiteY10" fmla="*/ 2842407 h 4353005"/>
              <a:gd name="connsiteX11" fmla="*/ 484910 w 2147455"/>
              <a:gd name="connsiteY11" fmla="*/ 3050226 h 4353005"/>
              <a:gd name="connsiteX12" fmla="*/ 512619 w 2147455"/>
              <a:gd name="connsiteY12" fmla="*/ 3091789 h 4353005"/>
              <a:gd name="connsiteX13" fmla="*/ 581891 w 2147455"/>
              <a:gd name="connsiteY13" fmla="*/ 3174916 h 4353005"/>
              <a:gd name="connsiteX14" fmla="*/ 609600 w 2147455"/>
              <a:gd name="connsiteY14" fmla="*/ 3258044 h 4353005"/>
              <a:gd name="connsiteX15" fmla="*/ 623455 w 2147455"/>
              <a:gd name="connsiteY15" fmla="*/ 3299607 h 4353005"/>
              <a:gd name="connsiteX16" fmla="*/ 609600 w 2147455"/>
              <a:gd name="connsiteY16" fmla="*/ 3729098 h 4353005"/>
              <a:gd name="connsiteX17" fmla="*/ 568037 w 2147455"/>
              <a:gd name="connsiteY17" fmla="*/ 3742953 h 4353005"/>
              <a:gd name="connsiteX18" fmla="*/ 96982 w 2147455"/>
              <a:gd name="connsiteY18" fmla="*/ 3756807 h 4353005"/>
              <a:gd name="connsiteX19" fmla="*/ 83128 w 2147455"/>
              <a:gd name="connsiteY19" fmla="*/ 4020044 h 4353005"/>
              <a:gd name="connsiteX20" fmla="*/ 55419 w 2147455"/>
              <a:gd name="connsiteY20" fmla="*/ 4089316 h 4353005"/>
              <a:gd name="connsiteX21" fmla="*/ 13855 w 2147455"/>
              <a:gd name="connsiteY21" fmla="*/ 4241716 h 4353005"/>
              <a:gd name="connsiteX22" fmla="*/ 0 w 2147455"/>
              <a:gd name="connsiteY22" fmla="*/ 4324844 h 4353005"/>
              <a:gd name="connsiteX23" fmla="*/ 41564 w 2147455"/>
              <a:gd name="connsiteY23" fmla="*/ 4338698 h 4353005"/>
              <a:gd name="connsiteX24" fmla="*/ 221673 w 2147455"/>
              <a:gd name="connsiteY24" fmla="*/ 4310989 h 4353005"/>
              <a:gd name="connsiteX25" fmla="*/ 457200 w 2147455"/>
              <a:gd name="connsiteY25" fmla="*/ 4352553 h 4353005"/>
              <a:gd name="connsiteX26" fmla="*/ 748146 w 2147455"/>
              <a:gd name="connsiteY26" fmla="*/ 4338698 h 4353005"/>
              <a:gd name="connsiteX27" fmla="*/ 1246910 w 2147455"/>
              <a:gd name="connsiteY27" fmla="*/ 4269426 h 4353005"/>
              <a:gd name="connsiteX28" fmla="*/ 1233055 w 2147455"/>
              <a:gd name="connsiteY28" fmla="*/ 4117026 h 4353005"/>
              <a:gd name="connsiteX29" fmla="*/ 1219200 w 2147455"/>
              <a:gd name="connsiteY29" fmla="*/ 4047753 h 4353005"/>
              <a:gd name="connsiteX30" fmla="*/ 1191491 w 2147455"/>
              <a:gd name="connsiteY30" fmla="*/ 3950771 h 4353005"/>
              <a:gd name="connsiteX31" fmla="*/ 1177637 w 2147455"/>
              <a:gd name="connsiteY31" fmla="*/ 3826080 h 4353005"/>
              <a:gd name="connsiteX32" fmla="*/ 1136073 w 2147455"/>
              <a:gd name="connsiteY32" fmla="*/ 3798371 h 4353005"/>
              <a:gd name="connsiteX33" fmla="*/ 1066800 w 2147455"/>
              <a:gd name="connsiteY33" fmla="*/ 3729098 h 4353005"/>
              <a:gd name="connsiteX34" fmla="*/ 983673 w 2147455"/>
              <a:gd name="connsiteY34" fmla="*/ 3673680 h 4353005"/>
              <a:gd name="connsiteX35" fmla="*/ 942110 w 2147455"/>
              <a:gd name="connsiteY35" fmla="*/ 3645971 h 4353005"/>
              <a:gd name="connsiteX36" fmla="*/ 858982 w 2147455"/>
              <a:gd name="connsiteY36" fmla="*/ 3618262 h 4353005"/>
              <a:gd name="connsiteX37" fmla="*/ 651164 w 2147455"/>
              <a:gd name="connsiteY37" fmla="*/ 3590553 h 4353005"/>
              <a:gd name="connsiteX38" fmla="*/ 1039091 w 2147455"/>
              <a:gd name="connsiteY38" fmla="*/ 3562844 h 4353005"/>
              <a:gd name="connsiteX39" fmla="*/ 1219200 w 2147455"/>
              <a:gd name="connsiteY39" fmla="*/ 3535135 h 4353005"/>
              <a:gd name="connsiteX40" fmla="*/ 1343891 w 2147455"/>
              <a:gd name="connsiteY40" fmla="*/ 3535135 h 4353005"/>
              <a:gd name="connsiteX41" fmla="*/ 1371600 w 2147455"/>
              <a:gd name="connsiteY41" fmla="*/ 3590553 h 4353005"/>
              <a:gd name="connsiteX42" fmla="*/ 1427019 w 2147455"/>
              <a:gd name="connsiteY42" fmla="*/ 3659826 h 4353005"/>
              <a:gd name="connsiteX43" fmla="*/ 1454728 w 2147455"/>
              <a:gd name="connsiteY43" fmla="*/ 3701389 h 4353005"/>
              <a:gd name="connsiteX44" fmla="*/ 1565564 w 2147455"/>
              <a:gd name="connsiteY44" fmla="*/ 3687535 h 4353005"/>
              <a:gd name="connsiteX45" fmla="*/ 1620982 w 2147455"/>
              <a:gd name="connsiteY45" fmla="*/ 3604407 h 4353005"/>
              <a:gd name="connsiteX46" fmla="*/ 1634837 w 2147455"/>
              <a:gd name="connsiteY46" fmla="*/ 3535135 h 4353005"/>
              <a:gd name="connsiteX47" fmla="*/ 1648691 w 2147455"/>
              <a:gd name="connsiteY47" fmla="*/ 3493571 h 4353005"/>
              <a:gd name="connsiteX48" fmla="*/ 1662546 w 2147455"/>
              <a:gd name="connsiteY48" fmla="*/ 3438153 h 4353005"/>
              <a:gd name="connsiteX49" fmla="*/ 1648691 w 2147455"/>
              <a:gd name="connsiteY49" fmla="*/ 3119498 h 4353005"/>
              <a:gd name="connsiteX50" fmla="*/ 1634837 w 2147455"/>
              <a:gd name="connsiteY50" fmla="*/ 3077935 h 4353005"/>
              <a:gd name="connsiteX51" fmla="*/ 1593273 w 2147455"/>
              <a:gd name="connsiteY51" fmla="*/ 3036371 h 4353005"/>
              <a:gd name="connsiteX52" fmla="*/ 1551710 w 2147455"/>
              <a:gd name="connsiteY52" fmla="*/ 3008662 h 4353005"/>
              <a:gd name="connsiteX53" fmla="*/ 1454728 w 2147455"/>
              <a:gd name="connsiteY53" fmla="*/ 2953244 h 4353005"/>
              <a:gd name="connsiteX54" fmla="*/ 1413164 w 2147455"/>
              <a:gd name="connsiteY54" fmla="*/ 2911680 h 4353005"/>
              <a:gd name="connsiteX55" fmla="*/ 1371600 w 2147455"/>
              <a:gd name="connsiteY55" fmla="*/ 2883971 h 4353005"/>
              <a:gd name="connsiteX56" fmla="*/ 1219200 w 2147455"/>
              <a:gd name="connsiteY56" fmla="*/ 2856262 h 4353005"/>
              <a:gd name="connsiteX57" fmla="*/ 928255 w 2147455"/>
              <a:gd name="connsiteY57" fmla="*/ 2828553 h 4353005"/>
              <a:gd name="connsiteX58" fmla="*/ 872837 w 2147455"/>
              <a:gd name="connsiteY58" fmla="*/ 2814698 h 4353005"/>
              <a:gd name="connsiteX59" fmla="*/ 831273 w 2147455"/>
              <a:gd name="connsiteY59" fmla="*/ 2800844 h 4353005"/>
              <a:gd name="connsiteX60" fmla="*/ 665019 w 2147455"/>
              <a:gd name="connsiteY60" fmla="*/ 2786989 h 4353005"/>
              <a:gd name="connsiteX61" fmla="*/ 623455 w 2147455"/>
              <a:gd name="connsiteY61" fmla="*/ 2773135 h 4353005"/>
              <a:gd name="connsiteX62" fmla="*/ 581891 w 2147455"/>
              <a:gd name="connsiteY62" fmla="*/ 2786989 h 4353005"/>
              <a:gd name="connsiteX63" fmla="*/ 651164 w 2147455"/>
              <a:gd name="connsiteY63" fmla="*/ 2800844 h 4353005"/>
              <a:gd name="connsiteX64" fmla="*/ 845128 w 2147455"/>
              <a:gd name="connsiteY64" fmla="*/ 2828553 h 4353005"/>
              <a:gd name="connsiteX65" fmla="*/ 1052946 w 2147455"/>
              <a:gd name="connsiteY65" fmla="*/ 2800844 h 4353005"/>
              <a:gd name="connsiteX66" fmla="*/ 1094510 w 2147455"/>
              <a:gd name="connsiteY66" fmla="*/ 2786989 h 4353005"/>
              <a:gd name="connsiteX67" fmla="*/ 1482437 w 2147455"/>
              <a:gd name="connsiteY67" fmla="*/ 2773135 h 4353005"/>
              <a:gd name="connsiteX68" fmla="*/ 1524000 w 2147455"/>
              <a:gd name="connsiteY68" fmla="*/ 2759280 h 4353005"/>
              <a:gd name="connsiteX69" fmla="*/ 1551710 w 2147455"/>
              <a:gd name="connsiteY69" fmla="*/ 2731571 h 4353005"/>
              <a:gd name="connsiteX70" fmla="*/ 1648691 w 2147455"/>
              <a:gd name="connsiteY70" fmla="*/ 2648444 h 4353005"/>
              <a:gd name="connsiteX71" fmla="*/ 1676400 w 2147455"/>
              <a:gd name="connsiteY71" fmla="*/ 2288226 h 4353005"/>
              <a:gd name="connsiteX72" fmla="*/ 1690255 w 2147455"/>
              <a:gd name="connsiteY72" fmla="*/ 2246662 h 4353005"/>
              <a:gd name="connsiteX73" fmla="*/ 1704110 w 2147455"/>
              <a:gd name="connsiteY73" fmla="*/ 2177389 h 4353005"/>
              <a:gd name="connsiteX74" fmla="*/ 1676400 w 2147455"/>
              <a:gd name="connsiteY74" fmla="*/ 2149680 h 4353005"/>
              <a:gd name="connsiteX75" fmla="*/ 1593273 w 2147455"/>
              <a:gd name="connsiteY75" fmla="*/ 2121971 h 4353005"/>
              <a:gd name="connsiteX76" fmla="*/ 1496291 w 2147455"/>
              <a:gd name="connsiteY76" fmla="*/ 2094262 h 4353005"/>
              <a:gd name="connsiteX77" fmla="*/ 1399310 w 2147455"/>
              <a:gd name="connsiteY77" fmla="*/ 2108116 h 4353005"/>
              <a:gd name="connsiteX78" fmla="*/ 1828800 w 2147455"/>
              <a:gd name="connsiteY78" fmla="*/ 2080407 h 4353005"/>
              <a:gd name="connsiteX79" fmla="*/ 1884219 w 2147455"/>
              <a:gd name="connsiteY79" fmla="*/ 1997280 h 4353005"/>
              <a:gd name="connsiteX80" fmla="*/ 1842655 w 2147455"/>
              <a:gd name="connsiteY80" fmla="*/ 1789462 h 4353005"/>
              <a:gd name="connsiteX81" fmla="*/ 1801091 w 2147455"/>
              <a:gd name="connsiteY81" fmla="*/ 1747898 h 4353005"/>
              <a:gd name="connsiteX82" fmla="*/ 1759528 w 2147455"/>
              <a:gd name="connsiteY82" fmla="*/ 1650916 h 4353005"/>
              <a:gd name="connsiteX83" fmla="*/ 1745673 w 2147455"/>
              <a:gd name="connsiteY83" fmla="*/ 1595498 h 4353005"/>
              <a:gd name="connsiteX84" fmla="*/ 1717964 w 2147455"/>
              <a:gd name="connsiteY84" fmla="*/ 1512371 h 4353005"/>
              <a:gd name="connsiteX85" fmla="*/ 1676400 w 2147455"/>
              <a:gd name="connsiteY85" fmla="*/ 1470807 h 4353005"/>
              <a:gd name="connsiteX86" fmla="*/ 1620982 w 2147455"/>
              <a:gd name="connsiteY86" fmla="*/ 1443098 h 4353005"/>
              <a:gd name="connsiteX87" fmla="*/ 1579419 w 2147455"/>
              <a:gd name="connsiteY87" fmla="*/ 1415389 h 4353005"/>
              <a:gd name="connsiteX88" fmla="*/ 1537855 w 2147455"/>
              <a:gd name="connsiteY88" fmla="*/ 1401535 h 4353005"/>
              <a:gd name="connsiteX89" fmla="*/ 1039091 w 2147455"/>
              <a:gd name="connsiteY89" fmla="*/ 1373826 h 4353005"/>
              <a:gd name="connsiteX90" fmla="*/ 1468582 w 2147455"/>
              <a:gd name="connsiteY90" fmla="*/ 1318407 h 4353005"/>
              <a:gd name="connsiteX91" fmla="*/ 1704110 w 2147455"/>
              <a:gd name="connsiteY91" fmla="*/ 1262989 h 4353005"/>
              <a:gd name="connsiteX92" fmla="*/ 1801091 w 2147455"/>
              <a:gd name="connsiteY92" fmla="*/ 1221426 h 4353005"/>
              <a:gd name="connsiteX93" fmla="*/ 1856510 w 2147455"/>
              <a:gd name="connsiteY93" fmla="*/ 1193716 h 4353005"/>
              <a:gd name="connsiteX94" fmla="*/ 1884219 w 2147455"/>
              <a:gd name="connsiteY94" fmla="*/ 1152153 h 4353005"/>
              <a:gd name="connsiteX95" fmla="*/ 1967346 w 2147455"/>
              <a:gd name="connsiteY95" fmla="*/ 1069026 h 4353005"/>
              <a:gd name="connsiteX96" fmla="*/ 2008910 w 2147455"/>
              <a:gd name="connsiteY96" fmla="*/ 902771 h 4353005"/>
              <a:gd name="connsiteX97" fmla="*/ 1981200 w 2147455"/>
              <a:gd name="connsiteY97" fmla="*/ 847353 h 4353005"/>
              <a:gd name="connsiteX98" fmla="*/ 1925782 w 2147455"/>
              <a:gd name="connsiteY98" fmla="*/ 764226 h 4353005"/>
              <a:gd name="connsiteX99" fmla="*/ 1953491 w 2147455"/>
              <a:gd name="connsiteY99" fmla="*/ 570262 h 4353005"/>
              <a:gd name="connsiteX100" fmla="*/ 1967346 w 2147455"/>
              <a:gd name="connsiteY100" fmla="*/ 514844 h 4353005"/>
              <a:gd name="connsiteX101" fmla="*/ 2064328 w 2147455"/>
              <a:gd name="connsiteY101" fmla="*/ 431716 h 4353005"/>
              <a:gd name="connsiteX102" fmla="*/ 2092037 w 2147455"/>
              <a:gd name="connsiteY102" fmla="*/ 376298 h 4353005"/>
              <a:gd name="connsiteX103" fmla="*/ 2119746 w 2147455"/>
              <a:gd name="connsiteY103" fmla="*/ 334735 h 4353005"/>
              <a:gd name="connsiteX104" fmla="*/ 2147455 w 2147455"/>
              <a:gd name="connsiteY104" fmla="*/ 251607 h 4353005"/>
              <a:gd name="connsiteX105" fmla="*/ 2133600 w 2147455"/>
              <a:gd name="connsiteY105" fmla="*/ 99207 h 4353005"/>
              <a:gd name="connsiteX106" fmla="*/ 2119746 w 2147455"/>
              <a:gd name="connsiteY106" fmla="*/ 43789 h 4353005"/>
              <a:gd name="connsiteX107" fmla="*/ 2092037 w 2147455"/>
              <a:gd name="connsiteY107" fmla="*/ 2226 h 4353005"/>
              <a:gd name="connsiteX108" fmla="*/ 2092037 w 2147455"/>
              <a:gd name="connsiteY108" fmla="*/ 71498 h 4353005"/>
              <a:gd name="connsiteX0" fmla="*/ 706582 w 2147455"/>
              <a:gd name="connsiteY0" fmla="*/ 1553935 h 4353005"/>
              <a:gd name="connsiteX1" fmla="*/ 1136073 w 2147455"/>
              <a:gd name="connsiteY1" fmla="*/ 1304553 h 4353005"/>
              <a:gd name="connsiteX2" fmla="*/ 637310 w 2147455"/>
              <a:gd name="connsiteY2" fmla="*/ 1678626 h 4353005"/>
              <a:gd name="connsiteX3" fmla="*/ 581891 w 2147455"/>
              <a:gd name="connsiteY3" fmla="*/ 1761753 h 4353005"/>
              <a:gd name="connsiteX4" fmla="*/ 540328 w 2147455"/>
              <a:gd name="connsiteY4" fmla="*/ 2149680 h 4353005"/>
              <a:gd name="connsiteX5" fmla="*/ 498764 w 2147455"/>
              <a:gd name="connsiteY5" fmla="*/ 2315935 h 4353005"/>
              <a:gd name="connsiteX6" fmla="*/ 471055 w 2147455"/>
              <a:gd name="connsiteY6" fmla="*/ 2399062 h 4353005"/>
              <a:gd name="connsiteX7" fmla="*/ 429491 w 2147455"/>
              <a:gd name="connsiteY7" fmla="*/ 2482189 h 4353005"/>
              <a:gd name="connsiteX8" fmla="*/ 443346 w 2147455"/>
              <a:gd name="connsiteY8" fmla="*/ 2634589 h 4353005"/>
              <a:gd name="connsiteX9" fmla="*/ 457200 w 2147455"/>
              <a:gd name="connsiteY9" fmla="*/ 2690007 h 4353005"/>
              <a:gd name="connsiteX10" fmla="*/ 471055 w 2147455"/>
              <a:gd name="connsiteY10" fmla="*/ 2842407 h 4353005"/>
              <a:gd name="connsiteX11" fmla="*/ 484910 w 2147455"/>
              <a:gd name="connsiteY11" fmla="*/ 3050226 h 4353005"/>
              <a:gd name="connsiteX12" fmla="*/ 512619 w 2147455"/>
              <a:gd name="connsiteY12" fmla="*/ 3091789 h 4353005"/>
              <a:gd name="connsiteX13" fmla="*/ 581891 w 2147455"/>
              <a:gd name="connsiteY13" fmla="*/ 3174916 h 4353005"/>
              <a:gd name="connsiteX14" fmla="*/ 609600 w 2147455"/>
              <a:gd name="connsiteY14" fmla="*/ 3258044 h 4353005"/>
              <a:gd name="connsiteX15" fmla="*/ 623455 w 2147455"/>
              <a:gd name="connsiteY15" fmla="*/ 3299607 h 4353005"/>
              <a:gd name="connsiteX16" fmla="*/ 609600 w 2147455"/>
              <a:gd name="connsiteY16" fmla="*/ 3729098 h 4353005"/>
              <a:gd name="connsiteX17" fmla="*/ 568037 w 2147455"/>
              <a:gd name="connsiteY17" fmla="*/ 3742953 h 4353005"/>
              <a:gd name="connsiteX18" fmla="*/ 96982 w 2147455"/>
              <a:gd name="connsiteY18" fmla="*/ 3756807 h 4353005"/>
              <a:gd name="connsiteX19" fmla="*/ 83128 w 2147455"/>
              <a:gd name="connsiteY19" fmla="*/ 4020044 h 4353005"/>
              <a:gd name="connsiteX20" fmla="*/ 55419 w 2147455"/>
              <a:gd name="connsiteY20" fmla="*/ 4089316 h 4353005"/>
              <a:gd name="connsiteX21" fmla="*/ 13855 w 2147455"/>
              <a:gd name="connsiteY21" fmla="*/ 4241716 h 4353005"/>
              <a:gd name="connsiteX22" fmla="*/ 0 w 2147455"/>
              <a:gd name="connsiteY22" fmla="*/ 4324844 h 4353005"/>
              <a:gd name="connsiteX23" fmla="*/ 41564 w 2147455"/>
              <a:gd name="connsiteY23" fmla="*/ 4338698 h 4353005"/>
              <a:gd name="connsiteX24" fmla="*/ 221673 w 2147455"/>
              <a:gd name="connsiteY24" fmla="*/ 4310989 h 4353005"/>
              <a:gd name="connsiteX25" fmla="*/ 457200 w 2147455"/>
              <a:gd name="connsiteY25" fmla="*/ 4352553 h 4353005"/>
              <a:gd name="connsiteX26" fmla="*/ 748146 w 2147455"/>
              <a:gd name="connsiteY26" fmla="*/ 4338698 h 4353005"/>
              <a:gd name="connsiteX27" fmla="*/ 1246910 w 2147455"/>
              <a:gd name="connsiteY27" fmla="*/ 4269426 h 4353005"/>
              <a:gd name="connsiteX28" fmla="*/ 1233055 w 2147455"/>
              <a:gd name="connsiteY28" fmla="*/ 4117026 h 4353005"/>
              <a:gd name="connsiteX29" fmla="*/ 1219200 w 2147455"/>
              <a:gd name="connsiteY29" fmla="*/ 4047753 h 4353005"/>
              <a:gd name="connsiteX30" fmla="*/ 1191491 w 2147455"/>
              <a:gd name="connsiteY30" fmla="*/ 3950771 h 4353005"/>
              <a:gd name="connsiteX31" fmla="*/ 1177637 w 2147455"/>
              <a:gd name="connsiteY31" fmla="*/ 3826080 h 4353005"/>
              <a:gd name="connsiteX32" fmla="*/ 1136073 w 2147455"/>
              <a:gd name="connsiteY32" fmla="*/ 3798371 h 4353005"/>
              <a:gd name="connsiteX33" fmla="*/ 1066800 w 2147455"/>
              <a:gd name="connsiteY33" fmla="*/ 3729098 h 4353005"/>
              <a:gd name="connsiteX34" fmla="*/ 983673 w 2147455"/>
              <a:gd name="connsiteY34" fmla="*/ 3673680 h 4353005"/>
              <a:gd name="connsiteX35" fmla="*/ 942110 w 2147455"/>
              <a:gd name="connsiteY35" fmla="*/ 3645971 h 4353005"/>
              <a:gd name="connsiteX36" fmla="*/ 858982 w 2147455"/>
              <a:gd name="connsiteY36" fmla="*/ 3618262 h 4353005"/>
              <a:gd name="connsiteX37" fmla="*/ 651164 w 2147455"/>
              <a:gd name="connsiteY37" fmla="*/ 3590553 h 4353005"/>
              <a:gd name="connsiteX38" fmla="*/ 1039091 w 2147455"/>
              <a:gd name="connsiteY38" fmla="*/ 3562844 h 4353005"/>
              <a:gd name="connsiteX39" fmla="*/ 1219200 w 2147455"/>
              <a:gd name="connsiteY39" fmla="*/ 3535135 h 4353005"/>
              <a:gd name="connsiteX40" fmla="*/ 1343891 w 2147455"/>
              <a:gd name="connsiteY40" fmla="*/ 3535135 h 4353005"/>
              <a:gd name="connsiteX41" fmla="*/ 1371600 w 2147455"/>
              <a:gd name="connsiteY41" fmla="*/ 3590553 h 4353005"/>
              <a:gd name="connsiteX42" fmla="*/ 1427019 w 2147455"/>
              <a:gd name="connsiteY42" fmla="*/ 3659826 h 4353005"/>
              <a:gd name="connsiteX43" fmla="*/ 1454728 w 2147455"/>
              <a:gd name="connsiteY43" fmla="*/ 3701389 h 4353005"/>
              <a:gd name="connsiteX44" fmla="*/ 1565564 w 2147455"/>
              <a:gd name="connsiteY44" fmla="*/ 3687535 h 4353005"/>
              <a:gd name="connsiteX45" fmla="*/ 1620982 w 2147455"/>
              <a:gd name="connsiteY45" fmla="*/ 3604407 h 4353005"/>
              <a:gd name="connsiteX46" fmla="*/ 1634837 w 2147455"/>
              <a:gd name="connsiteY46" fmla="*/ 3535135 h 4353005"/>
              <a:gd name="connsiteX47" fmla="*/ 1648691 w 2147455"/>
              <a:gd name="connsiteY47" fmla="*/ 3493571 h 4353005"/>
              <a:gd name="connsiteX48" fmla="*/ 1662546 w 2147455"/>
              <a:gd name="connsiteY48" fmla="*/ 3438153 h 4353005"/>
              <a:gd name="connsiteX49" fmla="*/ 1648691 w 2147455"/>
              <a:gd name="connsiteY49" fmla="*/ 3119498 h 4353005"/>
              <a:gd name="connsiteX50" fmla="*/ 1634837 w 2147455"/>
              <a:gd name="connsiteY50" fmla="*/ 3077935 h 4353005"/>
              <a:gd name="connsiteX51" fmla="*/ 1593273 w 2147455"/>
              <a:gd name="connsiteY51" fmla="*/ 3036371 h 4353005"/>
              <a:gd name="connsiteX52" fmla="*/ 1551710 w 2147455"/>
              <a:gd name="connsiteY52" fmla="*/ 3008662 h 4353005"/>
              <a:gd name="connsiteX53" fmla="*/ 1454728 w 2147455"/>
              <a:gd name="connsiteY53" fmla="*/ 2953244 h 4353005"/>
              <a:gd name="connsiteX54" fmla="*/ 1413164 w 2147455"/>
              <a:gd name="connsiteY54" fmla="*/ 2911680 h 4353005"/>
              <a:gd name="connsiteX55" fmla="*/ 1371600 w 2147455"/>
              <a:gd name="connsiteY55" fmla="*/ 2883971 h 4353005"/>
              <a:gd name="connsiteX56" fmla="*/ 1219200 w 2147455"/>
              <a:gd name="connsiteY56" fmla="*/ 2856262 h 4353005"/>
              <a:gd name="connsiteX57" fmla="*/ 928255 w 2147455"/>
              <a:gd name="connsiteY57" fmla="*/ 2828553 h 4353005"/>
              <a:gd name="connsiteX58" fmla="*/ 872837 w 2147455"/>
              <a:gd name="connsiteY58" fmla="*/ 2814698 h 4353005"/>
              <a:gd name="connsiteX59" fmla="*/ 831273 w 2147455"/>
              <a:gd name="connsiteY59" fmla="*/ 2800844 h 4353005"/>
              <a:gd name="connsiteX60" fmla="*/ 665019 w 2147455"/>
              <a:gd name="connsiteY60" fmla="*/ 2786989 h 4353005"/>
              <a:gd name="connsiteX61" fmla="*/ 623455 w 2147455"/>
              <a:gd name="connsiteY61" fmla="*/ 2773135 h 4353005"/>
              <a:gd name="connsiteX62" fmla="*/ 581891 w 2147455"/>
              <a:gd name="connsiteY62" fmla="*/ 2786989 h 4353005"/>
              <a:gd name="connsiteX63" fmla="*/ 651164 w 2147455"/>
              <a:gd name="connsiteY63" fmla="*/ 2800844 h 4353005"/>
              <a:gd name="connsiteX64" fmla="*/ 845128 w 2147455"/>
              <a:gd name="connsiteY64" fmla="*/ 2828553 h 4353005"/>
              <a:gd name="connsiteX65" fmla="*/ 1052946 w 2147455"/>
              <a:gd name="connsiteY65" fmla="*/ 2800844 h 4353005"/>
              <a:gd name="connsiteX66" fmla="*/ 1094510 w 2147455"/>
              <a:gd name="connsiteY66" fmla="*/ 2786989 h 4353005"/>
              <a:gd name="connsiteX67" fmla="*/ 1482437 w 2147455"/>
              <a:gd name="connsiteY67" fmla="*/ 2773135 h 4353005"/>
              <a:gd name="connsiteX68" fmla="*/ 1524000 w 2147455"/>
              <a:gd name="connsiteY68" fmla="*/ 2759280 h 4353005"/>
              <a:gd name="connsiteX69" fmla="*/ 1551710 w 2147455"/>
              <a:gd name="connsiteY69" fmla="*/ 2731571 h 4353005"/>
              <a:gd name="connsiteX70" fmla="*/ 1648691 w 2147455"/>
              <a:gd name="connsiteY70" fmla="*/ 2648444 h 4353005"/>
              <a:gd name="connsiteX71" fmla="*/ 1676400 w 2147455"/>
              <a:gd name="connsiteY71" fmla="*/ 2288226 h 4353005"/>
              <a:gd name="connsiteX72" fmla="*/ 1690255 w 2147455"/>
              <a:gd name="connsiteY72" fmla="*/ 2246662 h 4353005"/>
              <a:gd name="connsiteX73" fmla="*/ 1704110 w 2147455"/>
              <a:gd name="connsiteY73" fmla="*/ 2177389 h 4353005"/>
              <a:gd name="connsiteX74" fmla="*/ 1676400 w 2147455"/>
              <a:gd name="connsiteY74" fmla="*/ 2149680 h 4353005"/>
              <a:gd name="connsiteX75" fmla="*/ 1593273 w 2147455"/>
              <a:gd name="connsiteY75" fmla="*/ 2121971 h 4353005"/>
              <a:gd name="connsiteX76" fmla="*/ 1496291 w 2147455"/>
              <a:gd name="connsiteY76" fmla="*/ 2094262 h 4353005"/>
              <a:gd name="connsiteX77" fmla="*/ 429492 w 2147455"/>
              <a:gd name="connsiteY77" fmla="*/ 2108116 h 4353005"/>
              <a:gd name="connsiteX78" fmla="*/ 1828800 w 2147455"/>
              <a:gd name="connsiteY78" fmla="*/ 2080407 h 4353005"/>
              <a:gd name="connsiteX79" fmla="*/ 1884219 w 2147455"/>
              <a:gd name="connsiteY79" fmla="*/ 1997280 h 4353005"/>
              <a:gd name="connsiteX80" fmla="*/ 1842655 w 2147455"/>
              <a:gd name="connsiteY80" fmla="*/ 1789462 h 4353005"/>
              <a:gd name="connsiteX81" fmla="*/ 1801091 w 2147455"/>
              <a:gd name="connsiteY81" fmla="*/ 1747898 h 4353005"/>
              <a:gd name="connsiteX82" fmla="*/ 1759528 w 2147455"/>
              <a:gd name="connsiteY82" fmla="*/ 1650916 h 4353005"/>
              <a:gd name="connsiteX83" fmla="*/ 1745673 w 2147455"/>
              <a:gd name="connsiteY83" fmla="*/ 1595498 h 4353005"/>
              <a:gd name="connsiteX84" fmla="*/ 1717964 w 2147455"/>
              <a:gd name="connsiteY84" fmla="*/ 1512371 h 4353005"/>
              <a:gd name="connsiteX85" fmla="*/ 1676400 w 2147455"/>
              <a:gd name="connsiteY85" fmla="*/ 1470807 h 4353005"/>
              <a:gd name="connsiteX86" fmla="*/ 1620982 w 2147455"/>
              <a:gd name="connsiteY86" fmla="*/ 1443098 h 4353005"/>
              <a:gd name="connsiteX87" fmla="*/ 1579419 w 2147455"/>
              <a:gd name="connsiteY87" fmla="*/ 1415389 h 4353005"/>
              <a:gd name="connsiteX88" fmla="*/ 1537855 w 2147455"/>
              <a:gd name="connsiteY88" fmla="*/ 1401535 h 4353005"/>
              <a:gd name="connsiteX89" fmla="*/ 1039091 w 2147455"/>
              <a:gd name="connsiteY89" fmla="*/ 1373826 h 4353005"/>
              <a:gd name="connsiteX90" fmla="*/ 1468582 w 2147455"/>
              <a:gd name="connsiteY90" fmla="*/ 1318407 h 4353005"/>
              <a:gd name="connsiteX91" fmla="*/ 1704110 w 2147455"/>
              <a:gd name="connsiteY91" fmla="*/ 1262989 h 4353005"/>
              <a:gd name="connsiteX92" fmla="*/ 1801091 w 2147455"/>
              <a:gd name="connsiteY92" fmla="*/ 1221426 h 4353005"/>
              <a:gd name="connsiteX93" fmla="*/ 1856510 w 2147455"/>
              <a:gd name="connsiteY93" fmla="*/ 1193716 h 4353005"/>
              <a:gd name="connsiteX94" fmla="*/ 1884219 w 2147455"/>
              <a:gd name="connsiteY94" fmla="*/ 1152153 h 4353005"/>
              <a:gd name="connsiteX95" fmla="*/ 1967346 w 2147455"/>
              <a:gd name="connsiteY95" fmla="*/ 1069026 h 4353005"/>
              <a:gd name="connsiteX96" fmla="*/ 2008910 w 2147455"/>
              <a:gd name="connsiteY96" fmla="*/ 902771 h 4353005"/>
              <a:gd name="connsiteX97" fmla="*/ 1981200 w 2147455"/>
              <a:gd name="connsiteY97" fmla="*/ 847353 h 4353005"/>
              <a:gd name="connsiteX98" fmla="*/ 1925782 w 2147455"/>
              <a:gd name="connsiteY98" fmla="*/ 764226 h 4353005"/>
              <a:gd name="connsiteX99" fmla="*/ 1953491 w 2147455"/>
              <a:gd name="connsiteY99" fmla="*/ 570262 h 4353005"/>
              <a:gd name="connsiteX100" fmla="*/ 1967346 w 2147455"/>
              <a:gd name="connsiteY100" fmla="*/ 514844 h 4353005"/>
              <a:gd name="connsiteX101" fmla="*/ 2064328 w 2147455"/>
              <a:gd name="connsiteY101" fmla="*/ 431716 h 4353005"/>
              <a:gd name="connsiteX102" fmla="*/ 2092037 w 2147455"/>
              <a:gd name="connsiteY102" fmla="*/ 376298 h 4353005"/>
              <a:gd name="connsiteX103" fmla="*/ 2119746 w 2147455"/>
              <a:gd name="connsiteY103" fmla="*/ 334735 h 4353005"/>
              <a:gd name="connsiteX104" fmla="*/ 2147455 w 2147455"/>
              <a:gd name="connsiteY104" fmla="*/ 251607 h 4353005"/>
              <a:gd name="connsiteX105" fmla="*/ 2133600 w 2147455"/>
              <a:gd name="connsiteY105" fmla="*/ 99207 h 4353005"/>
              <a:gd name="connsiteX106" fmla="*/ 2119746 w 2147455"/>
              <a:gd name="connsiteY106" fmla="*/ 43789 h 4353005"/>
              <a:gd name="connsiteX107" fmla="*/ 2092037 w 2147455"/>
              <a:gd name="connsiteY107" fmla="*/ 2226 h 4353005"/>
              <a:gd name="connsiteX108" fmla="*/ 2092037 w 2147455"/>
              <a:gd name="connsiteY108" fmla="*/ 71498 h 4353005"/>
              <a:gd name="connsiteX0" fmla="*/ 706582 w 2147455"/>
              <a:gd name="connsiteY0" fmla="*/ 1553935 h 4353005"/>
              <a:gd name="connsiteX1" fmla="*/ 1136073 w 2147455"/>
              <a:gd name="connsiteY1" fmla="*/ 1304553 h 4353005"/>
              <a:gd name="connsiteX2" fmla="*/ 637310 w 2147455"/>
              <a:gd name="connsiteY2" fmla="*/ 1678626 h 4353005"/>
              <a:gd name="connsiteX3" fmla="*/ 581891 w 2147455"/>
              <a:gd name="connsiteY3" fmla="*/ 1761753 h 4353005"/>
              <a:gd name="connsiteX4" fmla="*/ 540328 w 2147455"/>
              <a:gd name="connsiteY4" fmla="*/ 2149680 h 4353005"/>
              <a:gd name="connsiteX5" fmla="*/ 498764 w 2147455"/>
              <a:gd name="connsiteY5" fmla="*/ 2315935 h 4353005"/>
              <a:gd name="connsiteX6" fmla="*/ 471055 w 2147455"/>
              <a:gd name="connsiteY6" fmla="*/ 2399062 h 4353005"/>
              <a:gd name="connsiteX7" fmla="*/ 429491 w 2147455"/>
              <a:gd name="connsiteY7" fmla="*/ 2482189 h 4353005"/>
              <a:gd name="connsiteX8" fmla="*/ 443346 w 2147455"/>
              <a:gd name="connsiteY8" fmla="*/ 2634589 h 4353005"/>
              <a:gd name="connsiteX9" fmla="*/ 457200 w 2147455"/>
              <a:gd name="connsiteY9" fmla="*/ 2690007 h 4353005"/>
              <a:gd name="connsiteX10" fmla="*/ 471055 w 2147455"/>
              <a:gd name="connsiteY10" fmla="*/ 2842407 h 4353005"/>
              <a:gd name="connsiteX11" fmla="*/ 484910 w 2147455"/>
              <a:gd name="connsiteY11" fmla="*/ 3050226 h 4353005"/>
              <a:gd name="connsiteX12" fmla="*/ 512619 w 2147455"/>
              <a:gd name="connsiteY12" fmla="*/ 3091789 h 4353005"/>
              <a:gd name="connsiteX13" fmla="*/ 581891 w 2147455"/>
              <a:gd name="connsiteY13" fmla="*/ 3174916 h 4353005"/>
              <a:gd name="connsiteX14" fmla="*/ 609600 w 2147455"/>
              <a:gd name="connsiteY14" fmla="*/ 3258044 h 4353005"/>
              <a:gd name="connsiteX15" fmla="*/ 623455 w 2147455"/>
              <a:gd name="connsiteY15" fmla="*/ 3299607 h 4353005"/>
              <a:gd name="connsiteX16" fmla="*/ 609600 w 2147455"/>
              <a:gd name="connsiteY16" fmla="*/ 3729098 h 4353005"/>
              <a:gd name="connsiteX17" fmla="*/ 568037 w 2147455"/>
              <a:gd name="connsiteY17" fmla="*/ 3742953 h 4353005"/>
              <a:gd name="connsiteX18" fmla="*/ 96982 w 2147455"/>
              <a:gd name="connsiteY18" fmla="*/ 3756807 h 4353005"/>
              <a:gd name="connsiteX19" fmla="*/ 83128 w 2147455"/>
              <a:gd name="connsiteY19" fmla="*/ 4020044 h 4353005"/>
              <a:gd name="connsiteX20" fmla="*/ 55419 w 2147455"/>
              <a:gd name="connsiteY20" fmla="*/ 4089316 h 4353005"/>
              <a:gd name="connsiteX21" fmla="*/ 13855 w 2147455"/>
              <a:gd name="connsiteY21" fmla="*/ 4241716 h 4353005"/>
              <a:gd name="connsiteX22" fmla="*/ 0 w 2147455"/>
              <a:gd name="connsiteY22" fmla="*/ 4324844 h 4353005"/>
              <a:gd name="connsiteX23" fmla="*/ 41564 w 2147455"/>
              <a:gd name="connsiteY23" fmla="*/ 4338698 h 4353005"/>
              <a:gd name="connsiteX24" fmla="*/ 221673 w 2147455"/>
              <a:gd name="connsiteY24" fmla="*/ 4310989 h 4353005"/>
              <a:gd name="connsiteX25" fmla="*/ 457200 w 2147455"/>
              <a:gd name="connsiteY25" fmla="*/ 4352553 h 4353005"/>
              <a:gd name="connsiteX26" fmla="*/ 748146 w 2147455"/>
              <a:gd name="connsiteY26" fmla="*/ 4338698 h 4353005"/>
              <a:gd name="connsiteX27" fmla="*/ 1246910 w 2147455"/>
              <a:gd name="connsiteY27" fmla="*/ 4269426 h 4353005"/>
              <a:gd name="connsiteX28" fmla="*/ 1233055 w 2147455"/>
              <a:gd name="connsiteY28" fmla="*/ 4117026 h 4353005"/>
              <a:gd name="connsiteX29" fmla="*/ 1219200 w 2147455"/>
              <a:gd name="connsiteY29" fmla="*/ 4047753 h 4353005"/>
              <a:gd name="connsiteX30" fmla="*/ 1191491 w 2147455"/>
              <a:gd name="connsiteY30" fmla="*/ 3950771 h 4353005"/>
              <a:gd name="connsiteX31" fmla="*/ 1177637 w 2147455"/>
              <a:gd name="connsiteY31" fmla="*/ 3826080 h 4353005"/>
              <a:gd name="connsiteX32" fmla="*/ 1136073 w 2147455"/>
              <a:gd name="connsiteY32" fmla="*/ 3798371 h 4353005"/>
              <a:gd name="connsiteX33" fmla="*/ 1066800 w 2147455"/>
              <a:gd name="connsiteY33" fmla="*/ 3729098 h 4353005"/>
              <a:gd name="connsiteX34" fmla="*/ 983673 w 2147455"/>
              <a:gd name="connsiteY34" fmla="*/ 3673680 h 4353005"/>
              <a:gd name="connsiteX35" fmla="*/ 942110 w 2147455"/>
              <a:gd name="connsiteY35" fmla="*/ 3645971 h 4353005"/>
              <a:gd name="connsiteX36" fmla="*/ 858982 w 2147455"/>
              <a:gd name="connsiteY36" fmla="*/ 3618262 h 4353005"/>
              <a:gd name="connsiteX37" fmla="*/ 651164 w 2147455"/>
              <a:gd name="connsiteY37" fmla="*/ 3590553 h 4353005"/>
              <a:gd name="connsiteX38" fmla="*/ 1039091 w 2147455"/>
              <a:gd name="connsiteY38" fmla="*/ 3562844 h 4353005"/>
              <a:gd name="connsiteX39" fmla="*/ 1219200 w 2147455"/>
              <a:gd name="connsiteY39" fmla="*/ 3535135 h 4353005"/>
              <a:gd name="connsiteX40" fmla="*/ 1343891 w 2147455"/>
              <a:gd name="connsiteY40" fmla="*/ 3535135 h 4353005"/>
              <a:gd name="connsiteX41" fmla="*/ 1371600 w 2147455"/>
              <a:gd name="connsiteY41" fmla="*/ 3590553 h 4353005"/>
              <a:gd name="connsiteX42" fmla="*/ 1427019 w 2147455"/>
              <a:gd name="connsiteY42" fmla="*/ 3659826 h 4353005"/>
              <a:gd name="connsiteX43" fmla="*/ 1454728 w 2147455"/>
              <a:gd name="connsiteY43" fmla="*/ 3701389 h 4353005"/>
              <a:gd name="connsiteX44" fmla="*/ 1565564 w 2147455"/>
              <a:gd name="connsiteY44" fmla="*/ 3687535 h 4353005"/>
              <a:gd name="connsiteX45" fmla="*/ 1620982 w 2147455"/>
              <a:gd name="connsiteY45" fmla="*/ 3604407 h 4353005"/>
              <a:gd name="connsiteX46" fmla="*/ 1634837 w 2147455"/>
              <a:gd name="connsiteY46" fmla="*/ 3535135 h 4353005"/>
              <a:gd name="connsiteX47" fmla="*/ 1648691 w 2147455"/>
              <a:gd name="connsiteY47" fmla="*/ 3493571 h 4353005"/>
              <a:gd name="connsiteX48" fmla="*/ 1662546 w 2147455"/>
              <a:gd name="connsiteY48" fmla="*/ 3438153 h 4353005"/>
              <a:gd name="connsiteX49" fmla="*/ 1648691 w 2147455"/>
              <a:gd name="connsiteY49" fmla="*/ 3119498 h 4353005"/>
              <a:gd name="connsiteX50" fmla="*/ 1634837 w 2147455"/>
              <a:gd name="connsiteY50" fmla="*/ 3077935 h 4353005"/>
              <a:gd name="connsiteX51" fmla="*/ 1593273 w 2147455"/>
              <a:gd name="connsiteY51" fmla="*/ 3036371 h 4353005"/>
              <a:gd name="connsiteX52" fmla="*/ 1551710 w 2147455"/>
              <a:gd name="connsiteY52" fmla="*/ 3008662 h 4353005"/>
              <a:gd name="connsiteX53" fmla="*/ 1454728 w 2147455"/>
              <a:gd name="connsiteY53" fmla="*/ 2953244 h 4353005"/>
              <a:gd name="connsiteX54" fmla="*/ 1413164 w 2147455"/>
              <a:gd name="connsiteY54" fmla="*/ 2911680 h 4353005"/>
              <a:gd name="connsiteX55" fmla="*/ 1371600 w 2147455"/>
              <a:gd name="connsiteY55" fmla="*/ 2883971 h 4353005"/>
              <a:gd name="connsiteX56" fmla="*/ 1219200 w 2147455"/>
              <a:gd name="connsiteY56" fmla="*/ 2856262 h 4353005"/>
              <a:gd name="connsiteX57" fmla="*/ 928255 w 2147455"/>
              <a:gd name="connsiteY57" fmla="*/ 2828553 h 4353005"/>
              <a:gd name="connsiteX58" fmla="*/ 872837 w 2147455"/>
              <a:gd name="connsiteY58" fmla="*/ 2814698 h 4353005"/>
              <a:gd name="connsiteX59" fmla="*/ 831273 w 2147455"/>
              <a:gd name="connsiteY59" fmla="*/ 2800844 h 4353005"/>
              <a:gd name="connsiteX60" fmla="*/ 665019 w 2147455"/>
              <a:gd name="connsiteY60" fmla="*/ 2786989 h 4353005"/>
              <a:gd name="connsiteX61" fmla="*/ 623455 w 2147455"/>
              <a:gd name="connsiteY61" fmla="*/ 2773135 h 4353005"/>
              <a:gd name="connsiteX62" fmla="*/ 581891 w 2147455"/>
              <a:gd name="connsiteY62" fmla="*/ 2786989 h 4353005"/>
              <a:gd name="connsiteX63" fmla="*/ 651164 w 2147455"/>
              <a:gd name="connsiteY63" fmla="*/ 2800844 h 4353005"/>
              <a:gd name="connsiteX64" fmla="*/ 845128 w 2147455"/>
              <a:gd name="connsiteY64" fmla="*/ 2828553 h 4353005"/>
              <a:gd name="connsiteX65" fmla="*/ 1052946 w 2147455"/>
              <a:gd name="connsiteY65" fmla="*/ 2800844 h 4353005"/>
              <a:gd name="connsiteX66" fmla="*/ 1094510 w 2147455"/>
              <a:gd name="connsiteY66" fmla="*/ 2786989 h 4353005"/>
              <a:gd name="connsiteX67" fmla="*/ 1482437 w 2147455"/>
              <a:gd name="connsiteY67" fmla="*/ 2773135 h 4353005"/>
              <a:gd name="connsiteX68" fmla="*/ 1524000 w 2147455"/>
              <a:gd name="connsiteY68" fmla="*/ 2759280 h 4353005"/>
              <a:gd name="connsiteX69" fmla="*/ 1551710 w 2147455"/>
              <a:gd name="connsiteY69" fmla="*/ 2731571 h 4353005"/>
              <a:gd name="connsiteX70" fmla="*/ 1648691 w 2147455"/>
              <a:gd name="connsiteY70" fmla="*/ 2648444 h 4353005"/>
              <a:gd name="connsiteX71" fmla="*/ 1676400 w 2147455"/>
              <a:gd name="connsiteY71" fmla="*/ 2288226 h 4353005"/>
              <a:gd name="connsiteX72" fmla="*/ 1690255 w 2147455"/>
              <a:gd name="connsiteY72" fmla="*/ 2246662 h 4353005"/>
              <a:gd name="connsiteX73" fmla="*/ 1704110 w 2147455"/>
              <a:gd name="connsiteY73" fmla="*/ 2177389 h 4353005"/>
              <a:gd name="connsiteX74" fmla="*/ 1676400 w 2147455"/>
              <a:gd name="connsiteY74" fmla="*/ 2149680 h 4353005"/>
              <a:gd name="connsiteX75" fmla="*/ 1593273 w 2147455"/>
              <a:gd name="connsiteY75" fmla="*/ 2121971 h 4353005"/>
              <a:gd name="connsiteX76" fmla="*/ 1496291 w 2147455"/>
              <a:gd name="connsiteY76" fmla="*/ 2094262 h 4353005"/>
              <a:gd name="connsiteX77" fmla="*/ 498764 w 2147455"/>
              <a:gd name="connsiteY77" fmla="*/ 2108116 h 4353005"/>
              <a:gd name="connsiteX78" fmla="*/ 1828800 w 2147455"/>
              <a:gd name="connsiteY78" fmla="*/ 2080407 h 4353005"/>
              <a:gd name="connsiteX79" fmla="*/ 1884219 w 2147455"/>
              <a:gd name="connsiteY79" fmla="*/ 1997280 h 4353005"/>
              <a:gd name="connsiteX80" fmla="*/ 1842655 w 2147455"/>
              <a:gd name="connsiteY80" fmla="*/ 1789462 h 4353005"/>
              <a:gd name="connsiteX81" fmla="*/ 1801091 w 2147455"/>
              <a:gd name="connsiteY81" fmla="*/ 1747898 h 4353005"/>
              <a:gd name="connsiteX82" fmla="*/ 1759528 w 2147455"/>
              <a:gd name="connsiteY82" fmla="*/ 1650916 h 4353005"/>
              <a:gd name="connsiteX83" fmla="*/ 1745673 w 2147455"/>
              <a:gd name="connsiteY83" fmla="*/ 1595498 h 4353005"/>
              <a:gd name="connsiteX84" fmla="*/ 1717964 w 2147455"/>
              <a:gd name="connsiteY84" fmla="*/ 1512371 h 4353005"/>
              <a:gd name="connsiteX85" fmla="*/ 1676400 w 2147455"/>
              <a:gd name="connsiteY85" fmla="*/ 1470807 h 4353005"/>
              <a:gd name="connsiteX86" fmla="*/ 1620982 w 2147455"/>
              <a:gd name="connsiteY86" fmla="*/ 1443098 h 4353005"/>
              <a:gd name="connsiteX87" fmla="*/ 1579419 w 2147455"/>
              <a:gd name="connsiteY87" fmla="*/ 1415389 h 4353005"/>
              <a:gd name="connsiteX88" fmla="*/ 1537855 w 2147455"/>
              <a:gd name="connsiteY88" fmla="*/ 1401535 h 4353005"/>
              <a:gd name="connsiteX89" fmla="*/ 1039091 w 2147455"/>
              <a:gd name="connsiteY89" fmla="*/ 1373826 h 4353005"/>
              <a:gd name="connsiteX90" fmla="*/ 1468582 w 2147455"/>
              <a:gd name="connsiteY90" fmla="*/ 1318407 h 4353005"/>
              <a:gd name="connsiteX91" fmla="*/ 1704110 w 2147455"/>
              <a:gd name="connsiteY91" fmla="*/ 1262989 h 4353005"/>
              <a:gd name="connsiteX92" fmla="*/ 1801091 w 2147455"/>
              <a:gd name="connsiteY92" fmla="*/ 1221426 h 4353005"/>
              <a:gd name="connsiteX93" fmla="*/ 1856510 w 2147455"/>
              <a:gd name="connsiteY93" fmla="*/ 1193716 h 4353005"/>
              <a:gd name="connsiteX94" fmla="*/ 1884219 w 2147455"/>
              <a:gd name="connsiteY94" fmla="*/ 1152153 h 4353005"/>
              <a:gd name="connsiteX95" fmla="*/ 1967346 w 2147455"/>
              <a:gd name="connsiteY95" fmla="*/ 1069026 h 4353005"/>
              <a:gd name="connsiteX96" fmla="*/ 2008910 w 2147455"/>
              <a:gd name="connsiteY96" fmla="*/ 902771 h 4353005"/>
              <a:gd name="connsiteX97" fmla="*/ 1981200 w 2147455"/>
              <a:gd name="connsiteY97" fmla="*/ 847353 h 4353005"/>
              <a:gd name="connsiteX98" fmla="*/ 1925782 w 2147455"/>
              <a:gd name="connsiteY98" fmla="*/ 764226 h 4353005"/>
              <a:gd name="connsiteX99" fmla="*/ 1953491 w 2147455"/>
              <a:gd name="connsiteY99" fmla="*/ 570262 h 4353005"/>
              <a:gd name="connsiteX100" fmla="*/ 1967346 w 2147455"/>
              <a:gd name="connsiteY100" fmla="*/ 514844 h 4353005"/>
              <a:gd name="connsiteX101" fmla="*/ 2064328 w 2147455"/>
              <a:gd name="connsiteY101" fmla="*/ 431716 h 4353005"/>
              <a:gd name="connsiteX102" fmla="*/ 2092037 w 2147455"/>
              <a:gd name="connsiteY102" fmla="*/ 376298 h 4353005"/>
              <a:gd name="connsiteX103" fmla="*/ 2119746 w 2147455"/>
              <a:gd name="connsiteY103" fmla="*/ 334735 h 4353005"/>
              <a:gd name="connsiteX104" fmla="*/ 2147455 w 2147455"/>
              <a:gd name="connsiteY104" fmla="*/ 251607 h 4353005"/>
              <a:gd name="connsiteX105" fmla="*/ 2133600 w 2147455"/>
              <a:gd name="connsiteY105" fmla="*/ 99207 h 4353005"/>
              <a:gd name="connsiteX106" fmla="*/ 2119746 w 2147455"/>
              <a:gd name="connsiteY106" fmla="*/ 43789 h 4353005"/>
              <a:gd name="connsiteX107" fmla="*/ 2092037 w 2147455"/>
              <a:gd name="connsiteY107" fmla="*/ 2226 h 4353005"/>
              <a:gd name="connsiteX108" fmla="*/ 2092037 w 2147455"/>
              <a:gd name="connsiteY108" fmla="*/ 71498 h 4353005"/>
              <a:gd name="connsiteX0" fmla="*/ 706582 w 2937164"/>
              <a:gd name="connsiteY0" fmla="*/ 2424546 h 5223616"/>
              <a:gd name="connsiteX1" fmla="*/ 1136073 w 2937164"/>
              <a:gd name="connsiteY1" fmla="*/ 2175164 h 5223616"/>
              <a:gd name="connsiteX2" fmla="*/ 637310 w 2937164"/>
              <a:gd name="connsiteY2" fmla="*/ 2549237 h 5223616"/>
              <a:gd name="connsiteX3" fmla="*/ 581891 w 2937164"/>
              <a:gd name="connsiteY3" fmla="*/ 2632364 h 5223616"/>
              <a:gd name="connsiteX4" fmla="*/ 540328 w 2937164"/>
              <a:gd name="connsiteY4" fmla="*/ 3020291 h 5223616"/>
              <a:gd name="connsiteX5" fmla="*/ 498764 w 2937164"/>
              <a:gd name="connsiteY5" fmla="*/ 3186546 h 5223616"/>
              <a:gd name="connsiteX6" fmla="*/ 471055 w 2937164"/>
              <a:gd name="connsiteY6" fmla="*/ 3269673 h 5223616"/>
              <a:gd name="connsiteX7" fmla="*/ 429491 w 2937164"/>
              <a:gd name="connsiteY7" fmla="*/ 3352800 h 5223616"/>
              <a:gd name="connsiteX8" fmla="*/ 443346 w 2937164"/>
              <a:gd name="connsiteY8" fmla="*/ 3505200 h 5223616"/>
              <a:gd name="connsiteX9" fmla="*/ 457200 w 2937164"/>
              <a:gd name="connsiteY9" fmla="*/ 3560618 h 5223616"/>
              <a:gd name="connsiteX10" fmla="*/ 471055 w 2937164"/>
              <a:gd name="connsiteY10" fmla="*/ 3713018 h 5223616"/>
              <a:gd name="connsiteX11" fmla="*/ 484910 w 2937164"/>
              <a:gd name="connsiteY11" fmla="*/ 3920837 h 5223616"/>
              <a:gd name="connsiteX12" fmla="*/ 512619 w 2937164"/>
              <a:gd name="connsiteY12" fmla="*/ 3962400 h 5223616"/>
              <a:gd name="connsiteX13" fmla="*/ 581891 w 2937164"/>
              <a:gd name="connsiteY13" fmla="*/ 4045527 h 5223616"/>
              <a:gd name="connsiteX14" fmla="*/ 609600 w 2937164"/>
              <a:gd name="connsiteY14" fmla="*/ 4128655 h 5223616"/>
              <a:gd name="connsiteX15" fmla="*/ 623455 w 2937164"/>
              <a:gd name="connsiteY15" fmla="*/ 4170218 h 5223616"/>
              <a:gd name="connsiteX16" fmla="*/ 609600 w 2937164"/>
              <a:gd name="connsiteY16" fmla="*/ 4599709 h 5223616"/>
              <a:gd name="connsiteX17" fmla="*/ 568037 w 2937164"/>
              <a:gd name="connsiteY17" fmla="*/ 4613564 h 5223616"/>
              <a:gd name="connsiteX18" fmla="*/ 96982 w 2937164"/>
              <a:gd name="connsiteY18" fmla="*/ 4627418 h 5223616"/>
              <a:gd name="connsiteX19" fmla="*/ 83128 w 2937164"/>
              <a:gd name="connsiteY19" fmla="*/ 4890655 h 5223616"/>
              <a:gd name="connsiteX20" fmla="*/ 55419 w 2937164"/>
              <a:gd name="connsiteY20" fmla="*/ 4959927 h 5223616"/>
              <a:gd name="connsiteX21" fmla="*/ 13855 w 2937164"/>
              <a:gd name="connsiteY21" fmla="*/ 5112327 h 5223616"/>
              <a:gd name="connsiteX22" fmla="*/ 0 w 2937164"/>
              <a:gd name="connsiteY22" fmla="*/ 5195455 h 5223616"/>
              <a:gd name="connsiteX23" fmla="*/ 41564 w 2937164"/>
              <a:gd name="connsiteY23" fmla="*/ 5209309 h 5223616"/>
              <a:gd name="connsiteX24" fmla="*/ 221673 w 2937164"/>
              <a:gd name="connsiteY24" fmla="*/ 5181600 h 5223616"/>
              <a:gd name="connsiteX25" fmla="*/ 457200 w 2937164"/>
              <a:gd name="connsiteY25" fmla="*/ 5223164 h 5223616"/>
              <a:gd name="connsiteX26" fmla="*/ 748146 w 2937164"/>
              <a:gd name="connsiteY26" fmla="*/ 5209309 h 5223616"/>
              <a:gd name="connsiteX27" fmla="*/ 1246910 w 2937164"/>
              <a:gd name="connsiteY27" fmla="*/ 5140037 h 5223616"/>
              <a:gd name="connsiteX28" fmla="*/ 1233055 w 2937164"/>
              <a:gd name="connsiteY28" fmla="*/ 4987637 h 5223616"/>
              <a:gd name="connsiteX29" fmla="*/ 1219200 w 2937164"/>
              <a:gd name="connsiteY29" fmla="*/ 4918364 h 5223616"/>
              <a:gd name="connsiteX30" fmla="*/ 1191491 w 2937164"/>
              <a:gd name="connsiteY30" fmla="*/ 4821382 h 5223616"/>
              <a:gd name="connsiteX31" fmla="*/ 1177637 w 2937164"/>
              <a:gd name="connsiteY31" fmla="*/ 4696691 h 5223616"/>
              <a:gd name="connsiteX32" fmla="*/ 1136073 w 2937164"/>
              <a:gd name="connsiteY32" fmla="*/ 4668982 h 5223616"/>
              <a:gd name="connsiteX33" fmla="*/ 1066800 w 2937164"/>
              <a:gd name="connsiteY33" fmla="*/ 4599709 h 5223616"/>
              <a:gd name="connsiteX34" fmla="*/ 983673 w 2937164"/>
              <a:gd name="connsiteY34" fmla="*/ 4544291 h 5223616"/>
              <a:gd name="connsiteX35" fmla="*/ 942110 w 2937164"/>
              <a:gd name="connsiteY35" fmla="*/ 4516582 h 5223616"/>
              <a:gd name="connsiteX36" fmla="*/ 858982 w 2937164"/>
              <a:gd name="connsiteY36" fmla="*/ 4488873 h 5223616"/>
              <a:gd name="connsiteX37" fmla="*/ 651164 w 2937164"/>
              <a:gd name="connsiteY37" fmla="*/ 4461164 h 5223616"/>
              <a:gd name="connsiteX38" fmla="*/ 1039091 w 2937164"/>
              <a:gd name="connsiteY38" fmla="*/ 4433455 h 5223616"/>
              <a:gd name="connsiteX39" fmla="*/ 1219200 w 2937164"/>
              <a:gd name="connsiteY39" fmla="*/ 4405746 h 5223616"/>
              <a:gd name="connsiteX40" fmla="*/ 1343891 w 2937164"/>
              <a:gd name="connsiteY40" fmla="*/ 4405746 h 5223616"/>
              <a:gd name="connsiteX41" fmla="*/ 1371600 w 2937164"/>
              <a:gd name="connsiteY41" fmla="*/ 4461164 h 5223616"/>
              <a:gd name="connsiteX42" fmla="*/ 1427019 w 2937164"/>
              <a:gd name="connsiteY42" fmla="*/ 4530437 h 5223616"/>
              <a:gd name="connsiteX43" fmla="*/ 1454728 w 2937164"/>
              <a:gd name="connsiteY43" fmla="*/ 4572000 h 5223616"/>
              <a:gd name="connsiteX44" fmla="*/ 1565564 w 2937164"/>
              <a:gd name="connsiteY44" fmla="*/ 4558146 h 5223616"/>
              <a:gd name="connsiteX45" fmla="*/ 1620982 w 2937164"/>
              <a:gd name="connsiteY45" fmla="*/ 4475018 h 5223616"/>
              <a:gd name="connsiteX46" fmla="*/ 1634837 w 2937164"/>
              <a:gd name="connsiteY46" fmla="*/ 4405746 h 5223616"/>
              <a:gd name="connsiteX47" fmla="*/ 1648691 w 2937164"/>
              <a:gd name="connsiteY47" fmla="*/ 4364182 h 5223616"/>
              <a:gd name="connsiteX48" fmla="*/ 1662546 w 2937164"/>
              <a:gd name="connsiteY48" fmla="*/ 4308764 h 5223616"/>
              <a:gd name="connsiteX49" fmla="*/ 1648691 w 2937164"/>
              <a:gd name="connsiteY49" fmla="*/ 3990109 h 5223616"/>
              <a:gd name="connsiteX50" fmla="*/ 1634837 w 2937164"/>
              <a:gd name="connsiteY50" fmla="*/ 3948546 h 5223616"/>
              <a:gd name="connsiteX51" fmla="*/ 1593273 w 2937164"/>
              <a:gd name="connsiteY51" fmla="*/ 3906982 h 5223616"/>
              <a:gd name="connsiteX52" fmla="*/ 1551710 w 2937164"/>
              <a:gd name="connsiteY52" fmla="*/ 3879273 h 5223616"/>
              <a:gd name="connsiteX53" fmla="*/ 1454728 w 2937164"/>
              <a:gd name="connsiteY53" fmla="*/ 3823855 h 5223616"/>
              <a:gd name="connsiteX54" fmla="*/ 1413164 w 2937164"/>
              <a:gd name="connsiteY54" fmla="*/ 3782291 h 5223616"/>
              <a:gd name="connsiteX55" fmla="*/ 1371600 w 2937164"/>
              <a:gd name="connsiteY55" fmla="*/ 3754582 h 5223616"/>
              <a:gd name="connsiteX56" fmla="*/ 1219200 w 2937164"/>
              <a:gd name="connsiteY56" fmla="*/ 3726873 h 5223616"/>
              <a:gd name="connsiteX57" fmla="*/ 928255 w 2937164"/>
              <a:gd name="connsiteY57" fmla="*/ 3699164 h 5223616"/>
              <a:gd name="connsiteX58" fmla="*/ 872837 w 2937164"/>
              <a:gd name="connsiteY58" fmla="*/ 3685309 h 5223616"/>
              <a:gd name="connsiteX59" fmla="*/ 831273 w 2937164"/>
              <a:gd name="connsiteY59" fmla="*/ 3671455 h 5223616"/>
              <a:gd name="connsiteX60" fmla="*/ 665019 w 2937164"/>
              <a:gd name="connsiteY60" fmla="*/ 3657600 h 5223616"/>
              <a:gd name="connsiteX61" fmla="*/ 623455 w 2937164"/>
              <a:gd name="connsiteY61" fmla="*/ 3643746 h 5223616"/>
              <a:gd name="connsiteX62" fmla="*/ 581891 w 2937164"/>
              <a:gd name="connsiteY62" fmla="*/ 3657600 h 5223616"/>
              <a:gd name="connsiteX63" fmla="*/ 651164 w 2937164"/>
              <a:gd name="connsiteY63" fmla="*/ 3671455 h 5223616"/>
              <a:gd name="connsiteX64" fmla="*/ 845128 w 2937164"/>
              <a:gd name="connsiteY64" fmla="*/ 3699164 h 5223616"/>
              <a:gd name="connsiteX65" fmla="*/ 1052946 w 2937164"/>
              <a:gd name="connsiteY65" fmla="*/ 3671455 h 5223616"/>
              <a:gd name="connsiteX66" fmla="*/ 1094510 w 2937164"/>
              <a:gd name="connsiteY66" fmla="*/ 3657600 h 5223616"/>
              <a:gd name="connsiteX67" fmla="*/ 1482437 w 2937164"/>
              <a:gd name="connsiteY67" fmla="*/ 3643746 h 5223616"/>
              <a:gd name="connsiteX68" fmla="*/ 1524000 w 2937164"/>
              <a:gd name="connsiteY68" fmla="*/ 3629891 h 5223616"/>
              <a:gd name="connsiteX69" fmla="*/ 1551710 w 2937164"/>
              <a:gd name="connsiteY69" fmla="*/ 3602182 h 5223616"/>
              <a:gd name="connsiteX70" fmla="*/ 1648691 w 2937164"/>
              <a:gd name="connsiteY70" fmla="*/ 3519055 h 5223616"/>
              <a:gd name="connsiteX71" fmla="*/ 1676400 w 2937164"/>
              <a:gd name="connsiteY71" fmla="*/ 3158837 h 5223616"/>
              <a:gd name="connsiteX72" fmla="*/ 1690255 w 2937164"/>
              <a:gd name="connsiteY72" fmla="*/ 3117273 h 5223616"/>
              <a:gd name="connsiteX73" fmla="*/ 1704110 w 2937164"/>
              <a:gd name="connsiteY73" fmla="*/ 3048000 h 5223616"/>
              <a:gd name="connsiteX74" fmla="*/ 1676400 w 2937164"/>
              <a:gd name="connsiteY74" fmla="*/ 3020291 h 5223616"/>
              <a:gd name="connsiteX75" fmla="*/ 1593273 w 2937164"/>
              <a:gd name="connsiteY75" fmla="*/ 2992582 h 5223616"/>
              <a:gd name="connsiteX76" fmla="*/ 1496291 w 2937164"/>
              <a:gd name="connsiteY76" fmla="*/ 2964873 h 5223616"/>
              <a:gd name="connsiteX77" fmla="*/ 498764 w 2937164"/>
              <a:gd name="connsiteY77" fmla="*/ 2978727 h 5223616"/>
              <a:gd name="connsiteX78" fmla="*/ 1828800 w 2937164"/>
              <a:gd name="connsiteY78" fmla="*/ 2951018 h 5223616"/>
              <a:gd name="connsiteX79" fmla="*/ 1884219 w 2937164"/>
              <a:gd name="connsiteY79" fmla="*/ 2867891 h 5223616"/>
              <a:gd name="connsiteX80" fmla="*/ 1842655 w 2937164"/>
              <a:gd name="connsiteY80" fmla="*/ 2660073 h 5223616"/>
              <a:gd name="connsiteX81" fmla="*/ 1801091 w 2937164"/>
              <a:gd name="connsiteY81" fmla="*/ 2618509 h 5223616"/>
              <a:gd name="connsiteX82" fmla="*/ 1759528 w 2937164"/>
              <a:gd name="connsiteY82" fmla="*/ 2521527 h 5223616"/>
              <a:gd name="connsiteX83" fmla="*/ 1745673 w 2937164"/>
              <a:gd name="connsiteY83" fmla="*/ 2466109 h 5223616"/>
              <a:gd name="connsiteX84" fmla="*/ 1717964 w 2937164"/>
              <a:gd name="connsiteY84" fmla="*/ 2382982 h 5223616"/>
              <a:gd name="connsiteX85" fmla="*/ 1676400 w 2937164"/>
              <a:gd name="connsiteY85" fmla="*/ 2341418 h 5223616"/>
              <a:gd name="connsiteX86" fmla="*/ 1620982 w 2937164"/>
              <a:gd name="connsiteY86" fmla="*/ 2313709 h 5223616"/>
              <a:gd name="connsiteX87" fmla="*/ 1579419 w 2937164"/>
              <a:gd name="connsiteY87" fmla="*/ 2286000 h 5223616"/>
              <a:gd name="connsiteX88" fmla="*/ 1537855 w 2937164"/>
              <a:gd name="connsiteY88" fmla="*/ 2272146 h 5223616"/>
              <a:gd name="connsiteX89" fmla="*/ 1039091 w 2937164"/>
              <a:gd name="connsiteY89" fmla="*/ 2244437 h 5223616"/>
              <a:gd name="connsiteX90" fmla="*/ 1468582 w 2937164"/>
              <a:gd name="connsiteY90" fmla="*/ 2189018 h 5223616"/>
              <a:gd name="connsiteX91" fmla="*/ 1704110 w 2937164"/>
              <a:gd name="connsiteY91" fmla="*/ 2133600 h 5223616"/>
              <a:gd name="connsiteX92" fmla="*/ 1801091 w 2937164"/>
              <a:gd name="connsiteY92" fmla="*/ 2092037 h 5223616"/>
              <a:gd name="connsiteX93" fmla="*/ 1856510 w 2937164"/>
              <a:gd name="connsiteY93" fmla="*/ 2064327 h 5223616"/>
              <a:gd name="connsiteX94" fmla="*/ 1884219 w 2937164"/>
              <a:gd name="connsiteY94" fmla="*/ 2022764 h 5223616"/>
              <a:gd name="connsiteX95" fmla="*/ 1967346 w 2937164"/>
              <a:gd name="connsiteY95" fmla="*/ 1939637 h 5223616"/>
              <a:gd name="connsiteX96" fmla="*/ 2008910 w 2937164"/>
              <a:gd name="connsiteY96" fmla="*/ 1773382 h 5223616"/>
              <a:gd name="connsiteX97" fmla="*/ 1981200 w 2937164"/>
              <a:gd name="connsiteY97" fmla="*/ 1717964 h 5223616"/>
              <a:gd name="connsiteX98" fmla="*/ 1925782 w 2937164"/>
              <a:gd name="connsiteY98" fmla="*/ 1634837 h 5223616"/>
              <a:gd name="connsiteX99" fmla="*/ 1953491 w 2937164"/>
              <a:gd name="connsiteY99" fmla="*/ 1440873 h 5223616"/>
              <a:gd name="connsiteX100" fmla="*/ 1967346 w 2937164"/>
              <a:gd name="connsiteY100" fmla="*/ 1385455 h 5223616"/>
              <a:gd name="connsiteX101" fmla="*/ 2064328 w 2937164"/>
              <a:gd name="connsiteY101" fmla="*/ 1302327 h 5223616"/>
              <a:gd name="connsiteX102" fmla="*/ 2092037 w 2937164"/>
              <a:gd name="connsiteY102" fmla="*/ 1246909 h 5223616"/>
              <a:gd name="connsiteX103" fmla="*/ 2119746 w 2937164"/>
              <a:gd name="connsiteY103" fmla="*/ 1205346 h 5223616"/>
              <a:gd name="connsiteX104" fmla="*/ 2147455 w 2937164"/>
              <a:gd name="connsiteY104" fmla="*/ 1122218 h 5223616"/>
              <a:gd name="connsiteX105" fmla="*/ 2133600 w 2937164"/>
              <a:gd name="connsiteY105" fmla="*/ 969818 h 5223616"/>
              <a:gd name="connsiteX106" fmla="*/ 2119746 w 2937164"/>
              <a:gd name="connsiteY106" fmla="*/ 914400 h 5223616"/>
              <a:gd name="connsiteX107" fmla="*/ 2092037 w 2937164"/>
              <a:gd name="connsiteY107" fmla="*/ 872837 h 5223616"/>
              <a:gd name="connsiteX108" fmla="*/ 2937164 w 2937164"/>
              <a:gd name="connsiteY108" fmla="*/ 0 h 52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937164" h="5223616">
                <a:moveTo>
                  <a:pt x="706582" y="2424546"/>
                </a:moveTo>
                <a:cubicBezTo>
                  <a:pt x="688109" y="2452255"/>
                  <a:pt x="1152246" y="2146053"/>
                  <a:pt x="1136073" y="2175164"/>
                </a:cubicBezTo>
                <a:cubicBezTo>
                  <a:pt x="1128981" y="2187930"/>
                  <a:pt x="729674" y="2473037"/>
                  <a:pt x="637310" y="2549237"/>
                </a:cubicBezTo>
                <a:cubicBezTo>
                  <a:pt x="544946" y="2625437"/>
                  <a:pt x="581891" y="2632364"/>
                  <a:pt x="581891" y="2632364"/>
                </a:cubicBezTo>
                <a:cubicBezTo>
                  <a:pt x="518849" y="2821489"/>
                  <a:pt x="566549" y="2653189"/>
                  <a:pt x="540328" y="3020291"/>
                </a:cubicBezTo>
                <a:cubicBezTo>
                  <a:pt x="535240" y="3091521"/>
                  <a:pt x="521248" y="3119094"/>
                  <a:pt x="498764" y="3186546"/>
                </a:cubicBezTo>
                <a:cubicBezTo>
                  <a:pt x="498763" y="3186550"/>
                  <a:pt x="471057" y="3269670"/>
                  <a:pt x="471055" y="3269673"/>
                </a:cubicBezTo>
                <a:cubicBezTo>
                  <a:pt x="435245" y="3323388"/>
                  <a:pt x="448612" y="3295440"/>
                  <a:pt x="429491" y="3352800"/>
                </a:cubicBezTo>
                <a:cubicBezTo>
                  <a:pt x="434109" y="3403600"/>
                  <a:pt x="436604" y="3454638"/>
                  <a:pt x="443346" y="3505200"/>
                </a:cubicBezTo>
                <a:cubicBezTo>
                  <a:pt x="445863" y="3524074"/>
                  <a:pt x="454683" y="3541744"/>
                  <a:pt x="457200" y="3560618"/>
                </a:cubicBezTo>
                <a:cubicBezTo>
                  <a:pt x="463942" y="3611180"/>
                  <a:pt x="467143" y="3662159"/>
                  <a:pt x="471055" y="3713018"/>
                </a:cubicBezTo>
                <a:cubicBezTo>
                  <a:pt x="476380" y="3782240"/>
                  <a:pt x="473496" y="3852355"/>
                  <a:pt x="484910" y="3920837"/>
                </a:cubicBezTo>
                <a:cubicBezTo>
                  <a:pt x="487647" y="3937261"/>
                  <a:pt x="501959" y="3949608"/>
                  <a:pt x="512619" y="3962400"/>
                </a:cubicBezTo>
                <a:cubicBezTo>
                  <a:pt x="543689" y="3999684"/>
                  <a:pt x="562237" y="4001305"/>
                  <a:pt x="581891" y="4045527"/>
                </a:cubicBezTo>
                <a:cubicBezTo>
                  <a:pt x="593754" y="4072218"/>
                  <a:pt x="600363" y="4100946"/>
                  <a:pt x="609600" y="4128655"/>
                </a:cubicBezTo>
                <a:lnTo>
                  <a:pt x="623455" y="4170218"/>
                </a:lnTo>
                <a:cubicBezTo>
                  <a:pt x="618837" y="4313382"/>
                  <a:pt x="627366" y="4457577"/>
                  <a:pt x="609600" y="4599709"/>
                </a:cubicBezTo>
                <a:cubicBezTo>
                  <a:pt x="607789" y="4614200"/>
                  <a:pt x="582620" y="4612776"/>
                  <a:pt x="568037" y="4613564"/>
                </a:cubicBezTo>
                <a:cubicBezTo>
                  <a:pt x="411180" y="4622043"/>
                  <a:pt x="254000" y="4622800"/>
                  <a:pt x="96982" y="4627418"/>
                </a:cubicBezTo>
                <a:cubicBezTo>
                  <a:pt x="92364" y="4715164"/>
                  <a:pt x="94026" y="4803466"/>
                  <a:pt x="83128" y="4890655"/>
                </a:cubicBezTo>
                <a:cubicBezTo>
                  <a:pt x="80043" y="4915332"/>
                  <a:pt x="63283" y="4936334"/>
                  <a:pt x="55419" y="4959927"/>
                </a:cubicBezTo>
                <a:cubicBezTo>
                  <a:pt x="50147" y="4975742"/>
                  <a:pt x="20195" y="5080630"/>
                  <a:pt x="13855" y="5112327"/>
                </a:cubicBezTo>
                <a:cubicBezTo>
                  <a:pt x="8346" y="5139873"/>
                  <a:pt x="4618" y="5167746"/>
                  <a:pt x="0" y="5195455"/>
                </a:cubicBezTo>
                <a:cubicBezTo>
                  <a:pt x="13855" y="5200073"/>
                  <a:pt x="26960" y="5209309"/>
                  <a:pt x="41564" y="5209309"/>
                </a:cubicBezTo>
                <a:cubicBezTo>
                  <a:pt x="148722" y="5209309"/>
                  <a:pt x="150528" y="5205316"/>
                  <a:pt x="221673" y="5181600"/>
                </a:cubicBezTo>
                <a:cubicBezTo>
                  <a:pt x="282220" y="5193710"/>
                  <a:pt x="419975" y="5222036"/>
                  <a:pt x="457200" y="5223164"/>
                </a:cubicBezTo>
                <a:cubicBezTo>
                  <a:pt x="554247" y="5226105"/>
                  <a:pt x="651164" y="5213927"/>
                  <a:pt x="748146" y="5209309"/>
                </a:cubicBezTo>
                <a:cubicBezTo>
                  <a:pt x="1202391" y="5165350"/>
                  <a:pt x="1044092" y="5221164"/>
                  <a:pt x="1246910" y="5140037"/>
                </a:cubicBezTo>
                <a:cubicBezTo>
                  <a:pt x="1242292" y="5089237"/>
                  <a:pt x="1239382" y="5038253"/>
                  <a:pt x="1233055" y="4987637"/>
                </a:cubicBezTo>
                <a:cubicBezTo>
                  <a:pt x="1230134" y="4964271"/>
                  <a:pt x="1224308" y="4941352"/>
                  <a:pt x="1219200" y="4918364"/>
                </a:cubicBezTo>
                <a:cubicBezTo>
                  <a:pt x="1207601" y="4866168"/>
                  <a:pt x="1206921" y="4867672"/>
                  <a:pt x="1191491" y="4821382"/>
                </a:cubicBezTo>
                <a:cubicBezTo>
                  <a:pt x="1186873" y="4779818"/>
                  <a:pt x="1191928" y="4735993"/>
                  <a:pt x="1177637" y="4696691"/>
                </a:cubicBezTo>
                <a:cubicBezTo>
                  <a:pt x="1171947" y="4681042"/>
                  <a:pt x="1148604" y="4679947"/>
                  <a:pt x="1136073" y="4668982"/>
                </a:cubicBezTo>
                <a:cubicBezTo>
                  <a:pt x="1111497" y="4647478"/>
                  <a:pt x="1089891" y="4622800"/>
                  <a:pt x="1066800" y="4599709"/>
                </a:cubicBezTo>
                <a:cubicBezTo>
                  <a:pt x="988010" y="4520919"/>
                  <a:pt x="1063875" y="4584392"/>
                  <a:pt x="983673" y="4544291"/>
                </a:cubicBezTo>
                <a:cubicBezTo>
                  <a:pt x="968780" y="4536844"/>
                  <a:pt x="957326" y="4523345"/>
                  <a:pt x="942110" y="4516582"/>
                </a:cubicBezTo>
                <a:cubicBezTo>
                  <a:pt x="915419" y="4504719"/>
                  <a:pt x="886691" y="4498110"/>
                  <a:pt x="858982" y="4488873"/>
                </a:cubicBezTo>
                <a:cubicBezTo>
                  <a:pt x="764658" y="4457431"/>
                  <a:pt x="831992" y="4476232"/>
                  <a:pt x="651164" y="4461164"/>
                </a:cubicBezTo>
                <a:cubicBezTo>
                  <a:pt x="785454" y="4453703"/>
                  <a:pt x="907697" y="4450593"/>
                  <a:pt x="1039091" y="4433455"/>
                </a:cubicBezTo>
                <a:cubicBezTo>
                  <a:pt x="1099323" y="4425599"/>
                  <a:pt x="1159164" y="4414982"/>
                  <a:pt x="1219200" y="4405746"/>
                </a:cubicBezTo>
                <a:cubicBezTo>
                  <a:pt x="1263164" y="4391091"/>
                  <a:pt x="1293004" y="4373941"/>
                  <a:pt x="1343891" y="4405746"/>
                </a:cubicBezTo>
                <a:cubicBezTo>
                  <a:pt x="1361405" y="4416692"/>
                  <a:pt x="1361353" y="4443232"/>
                  <a:pt x="1371600" y="4461164"/>
                </a:cubicBezTo>
                <a:cubicBezTo>
                  <a:pt x="1414239" y="4535780"/>
                  <a:pt x="1381509" y="4473549"/>
                  <a:pt x="1427019" y="4530437"/>
                </a:cubicBezTo>
                <a:cubicBezTo>
                  <a:pt x="1437421" y="4543439"/>
                  <a:pt x="1445492" y="4558146"/>
                  <a:pt x="1454728" y="4572000"/>
                </a:cubicBezTo>
                <a:cubicBezTo>
                  <a:pt x="1491673" y="4567382"/>
                  <a:pt x="1530573" y="4570870"/>
                  <a:pt x="1565564" y="4558146"/>
                </a:cubicBezTo>
                <a:cubicBezTo>
                  <a:pt x="1600977" y="4545268"/>
                  <a:pt x="1613214" y="4506092"/>
                  <a:pt x="1620982" y="4475018"/>
                </a:cubicBezTo>
                <a:cubicBezTo>
                  <a:pt x="1626693" y="4452173"/>
                  <a:pt x="1629126" y="4428591"/>
                  <a:pt x="1634837" y="4405746"/>
                </a:cubicBezTo>
                <a:cubicBezTo>
                  <a:pt x="1638379" y="4391578"/>
                  <a:pt x="1644679" y="4378224"/>
                  <a:pt x="1648691" y="4364182"/>
                </a:cubicBezTo>
                <a:cubicBezTo>
                  <a:pt x="1653922" y="4345873"/>
                  <a:pt x="1657928" y="4327237"/>
                  <a:pt x="1662546" y="4308764"/>
                </a:cubicBezTo>
                <a:cubicBezTo>
                  <a:pt x="1657928" y="4202546"/>
                  <a:pt x="1656845" y="4096115"/>
                  <a:pt x="1648691" y="3990109"/>
                </a:cubicBezTo>
                <a:cubicBezTo>
                  <a:pt x="1647571" y="3975548"/>
                  <a:pt x="1642938" y="3960697"/>
                  <a:pt x="1634837" y="3948546"/>
                </a:cubicBezTo>
                <a:cubicBezTo>
                  <a:pt x="1623969" y="3932243"/>
                  <a:pt x="1608325" y="3919525"/>
                  <a:pt x="1593273" y="3906982"/>
                </a:cubicBezTo>
                <a:cubicBezTo>
                  <a:pt x="1580481" y="3896322"/>
                  <a:pt x="1564502" y="3889933"/>
                  <a:pt x="1551710" y="3879273"/>
                </a:cubicBezTo>
                <a:cubicBezTo>
                  <a:pt x="1480961" y="3820315"/>
                  <a:pt x="1544433" y="3846280"/>
                  <a:pt x="1454728" y="3823855"/>
                </a:cubicBezTo>
                <a:cubicBezTo>
                  <a:pt x="1440873" y="3810000"/>
                  <a:pt x="1428216" y="3794834"/>
                  <a:pt x="1413164" y="3782291"/>
                </a:cubicBezTo>
                <a:cubicBezTo>
                  <a:pt x="1400372" y="3771631"/>
                  <a:pt x="1386493" y="3762029"/>
                  <a:pt x="1371600" y="3754582"/>
                </a:cubicBezTo>
                <a:cubicBezTo>
                  <a:pt x="1329697" y="3733630"/>
                  <a:pt x="1255338" y="3730611"/>
                  <a:pt x="1219200" y="3726873"/>
                </a:cubicBezTo>
                <a:lnTo>
                  <a:pt x="928255" y="3699164"/>
                </a:lnTo>
                <a:cubicBezTo>
                  <a:pt x="909782" y="3694546"/>
                  <a:pt x="891146" y="3690540"/>
                  <a:pt x="872837" y="3685309"/>
                </a:cubicBezTo>
                <a:cubicBezTo>
                  <a:pt x="858795" y="3681297"/>
                  <a:pt x="845749" y="3673385"/>
                  <a:pt x="831273" y="3671455"/>
                </a:cubicBezTo>
                <a:cubicBezTo>
                  <a:pt x="776151" y="3664105"/>
                  <a:pt x="720437" y="3662218"/>
                  <a:pt x="665019" y="3657600"/>
                </a:cubicBezTo>
                <a:cubicBezTo>
                  <a:pt x="651164" y="3652982"/>
                  <a:pt x="638059" y="3643746"/>
                  <a:pt x="623455" y="3643746"/>
                </a:cubicBezTo>
                <a:cubicBezTo>
                  <a:pt x="608851" y="3643746"/>
                  <a:pt x="571564" y="3647273"/>
                  <a:pt x="581891" y="3657600"/>
                </a:cubicBezTo>
                <a:cubicBezTo>
                  <a:pt x="598542" y="3674251"/>
                  <a:pt x="627996" y="3667243"/>
                  <a:pt x="651164" y="3671455"/>
                </a:cubicBezTo>
                <a:cubicBezTo>
                  <a:pt x="739043" y="3687433"/>
                  <a:pt x="748797" y="3687122"/>
                  <a:pt x="845128" y="3699164"/>
                </a:cubicBezTo>
                <a:cubicBezTo>
                  <a:pt x="905145" y="3692495"/>
                  <a:pt x="990765" y="3685273"/>
                  <a:pt x="1052946" y="3671455"/>
                </a:cubicBezTo>
                <a:cubicBezTo>
                  <a:pt x="1067202" y="3668287"/>
                  <a:pt x="1079936" y="3658540"/>
                  <a:pt x="1094510" y="3657600"/>
                </a:cubicBezTo>
                <a:cubicBezTo>
                  <a:pt x="1223633" y="3649270"/>
                  <a:pt x="1353128" y="3648364"/>
                  <a:pt x="1482437" y="3643746"/>
                </a:cubicBezTo>
                <a:cubicBezTo>
                  <a:pt x="1496291" y="3639128"/>
                  <a:pt x="1511477" y="3637405"/>
                  <a:pt x="1524000" y="3629891"/>
                </a:cubicBezTo>
                <a:cubicBezTo>
                  <a:pt x="1535201" y="3623170"/>
                  <a:pt x="1541510" y="3610342"/>
                  <a:pt x="1551710" y="3602182"/>
                </a:cubicBezTo>
                <a:cubicBezTo>
                  <a:pt x="1657204" y="3517788"/>
                  <a:pt x="1515299" y="3652447"/>
                  <a:pt x="1648691" y="3519055"/>
                </a:cubicBezTo>
                <a:cubicBezTo>
                  <a:pt x="1657927" y="3398982"/>
                  <a:pt x="1664008" y="3278625"/>
                  <a:pt x="1676400" y="3158837"/>
                </a:cubicBezTo>
                <a:cubicBezTo>
                  <a:pt x="1677903" y="3144310"/>
                  <a:pt x="1686713" y="3131441"/>
                  <a:pt x="1690255" y="3117273"/>
                </a:cubicBezTo>
                <a:cubicBezTo>
                  <a:pt x="1695966" y="3094428"/>
                  <a:pt x="1699492" y="3071091"/>
                  <a:pt x="1704110" y="3048000"/>
                </a:cubicBezTo>
                <a:cubicBezTo>
                  <a:pt x="1694873" y="3038764"/>
                  <a:pt x="1688083" y="3026133"/>
                  <a:pt x="1676400" y="3020291"/>
                </a:cubicBezTo>
                <a:cubicBezTo>
                  <a:pt x="1650276" y="3007229"/>
                  <a:pt x="1620982" y="3001818"/>
                  <a:pt x="1593273" y="2992582"/>
                </a:cubicBezTo>
                <a:cubicBezTo>
                  <a:pt x="1533638" y="2972703"/>
                  <a:pt x="1565888" y="2982271"/>
                  <a:pt x="1496291" y="2964873"/>
                </a:cubicBezTo>
                <a:cubicBezTo>
                  <a:pt x="1463964" y="2969491"/>
                  <a:pt x="466109" y="2978727"/>
                  <a:pt x="498764" y="2978727"/>
                </a:cubicBezTo>
                <a:cubicBezTo>
                  <a:pt x="858162" y="2978727"/>
                  <a:pt x="1669353" y="3004169"/>
                  <a:pt x="1828800" y="2951018"/>
                </a:cubicBezTo>
                <a:cubicBezTo>
                  <a:pt x="1847273" y="2923309"/>
                  <a:pt x="1887234" y="2901056"/>
                  <a:pt x="1884219" y="2867891"/>
                </a:cubicBezTo>
                <a:cubicBezTo>
                  <a:pt x="1876293" y="2780709"/>
                  <a:pt x="1890018" y="2726382"/>
                  <a:pt x="1842655" y="2660073"/>
                </a:cubicBezTo>
                <a:cubicBezTo>
                  <a:pt x="1831267" y="2644129"/>
                  <a:pt x="1814946" y="2632364"/>
                  <a:pt x="1801091" y="2618509"/>
                </a:cubicBezTo>
                <a:cubicBezTo>
                  <a:pt x="1761320" y="2459417"/>
                  <a:pt x="1816932" y="2655469"/>
                  <a:pt x="1759528" y="2521527"/>
                </a:cubicBezTo>
                <a:cubicBezTo>
                  <a:pt x="1752027" y="2504025"/>
                  <a:pt x="1751145" y="2484347"/>
                  <a:pt x="1745673" y="2466109"/>
                </a:cubicBezTo>
                <a:cubicBezTo>
                  <a:pt x="1737280" y="2438133"/>
                  <a:pt x="1738617" y="2403635"/>
                  <a:pt x="1717964" y="2382982"/>
                </a:cubicBezTo>
                <a:cubicBezTo>
                  <a:pt x="1704109" y="2369127"/>
                  <a:pt x="1692344" y="2352806"/>
                  <a:pt x="1676400" y="2341418"/>
                </a:cubicBezTo>
                <a:cubicBezTo>
                  <a:pt x="1659594" y="2329414"/>
                  <a:pt x="1638914" y="2323956"/>
                  <a:pt x="1620982" y="2313709"/>
                </a:cubicBezTo>
                <a:cubicBezTo>
                  <a:pt x="1606525" y="2305448"/>
                  <a:pt x="1594312" y="2293446"/>
                  <a:pt x="1579419" y="2286000"/>
                </a:cubicBezTo>
                <a:cubicBezTo>
                  <a:pt x="1566357" y="2279469"/>
                  <a:pt x="1552023" y="2275688"/>
                  <a:pt x="1537855" y="2272146"/>
                </a:cubicBezTo>
                <a:cubicBezTo>
                  <a:pt x="1376278" y="2231752"/>
                  <a:pt x="1199219" y="2249602"/>
                  <a:pt x="1039091" y="2244437"/>
                </a:cubicBezTo>
                <a:cubicBezTo>
                  <a:pt x="1171477" y="2231198"/>
                  <a:pt x="1350452" y="2215269"/>
                  <a:pt x="1468582" y="2189018"/>
                </a:cubicBezTo>
                <a:cubicBezTo>
                  <a:pt x="1477357" y="2187068"/>
                  <a:pt x="1688896" y="2141207"/>
                  <a:pt x="1704110" y="2133600"/>
                </a:cubicBezTo>
                <a:cubicBezTo>
                  <a:pt x="1887927" y="2041691"/>
                  <a:pt x="1658380" y="2153199"/>
                  <a:pt x="1801091" y="2092037"/>
                </a:cubicBezTo>
                <a:cubicBezTo>
                  <a:pt x="1820075" y="2083901"/>
                  <a:pt x="1838037" y="2073564"/>
                  <a:pt x="1856510" y="2064327"/>
                </a:cubicBezTo>
                <a:cubicBezTo>
                  <a:pt x="1865746" y="2050473"/>
                  <a:pt x="1873157" y="2035209"/>
                  <a:pt x="1884219" y="2022764"/>
                </a:cubicBezTo>
                <a:cubicBezTo>
                  <a:pt x="1910253" y="1993476"/>
                  <a:pt x="1967346" y="1939637"/>
                  <a:pt x="1967346" y="1939637"/>
                </a:cubicBezTo>
                <a:cubicBezTo>
                  <a:pt x="1998697" y="1876935"/>
                  <a:pt x="2015946" y="1857806"/>
                  <a:pt x="2008910" y="1773382"/>
                </a:cubicBezTo>
                <a:cubicBezTo>
                  <a:pt x="2007195" y="1752800"/>
                  <a:pt x="1989336" y="1736947"/>
                  <a:pt x="1981200" y="1717964"/>
                </a:cubicBezTo>
                <a:cubicBezTo>
                  <a:pt x="1951123" y="1647785"/>
                  <a:pt x="1991126" y="1700179"/>
                  <a:pt x="1925782" y="1634837"/>
                </a:cubicBezTo>
                <a:cubicBezTo>
                  <a:pt x="1935018" y="1570182"/>
                  <a:pt x="1942754" y="1505295"/>
                  <a:pt x="1953491" y="1440873"/>
                </a:cubicBezTo>
                <a:cubicBezTo>
                  <a:pt x="1956621" y="1422091"/>
                  <a:pt x="1957899" y="1401987"/>
                  <a:pt x="1967346" y="1385455"/>
                </a:cubicBezTo>
                <a:cubicBezTo>
                  <a:pt x="1981819" y="1360128"/>
                  <a:pt x="2044405" y="1317270"/>
                  <a:pt x="2064328" y="1302327"/>
                </a:cubicBezTo>
                <a:cubicBezTo>
                  <a:pt x="2073564" y="1283854"/>
                  <a:pt x="2081790" y="1264841"/>
                  <a:pt x="2092037" y="1246909"/>
                </a:cubicBezTo>
                <a:cubicBezTo>
                  <a:pt x="2100298" y="1232452"/>
                  <a:pt x="2112983" y="1220562"/>
                  <a:pt x="2119746" y="1205346"/>
                </a:cubicBezTo>
                <a:cubicBezTo>
                  <a:pt x="2131609" y="1178655"/>
                  <a:pt x="2147455" y="1122218"/>
                  <a:pt x="2147455" y="1122218"/>
                </a:cubicBezTo>
                <a:cubicBezTo>
                  <a:pt x="2142837" y="1071418"/>
                  <a:pt x="2140342" y="1020380"/>
                  <a:pt x="2133600" y="969818"/>
                </a:cubicBezTo>
                <a:cubicBezTo>
                  <a:pt x="2131083" y="950944"/>
                  <a:pt x="2127247" y="931902"/>
                  <a:pt x="2119746" y="914400"/>
                </a:cubicBezTo>
                <a:cubicBezTo>
                  <a:pt x="2113187" y="899095"/>
                  <a:pt x="1955801" y="1025237"/>
                  <a:pt x="2092037" y="872837"/>
                </a:cubicBezTo>
                <a:cubicBezTo>
                  <a:pt x="2228273" y="720437"/>
                  <a:pt x="2655455" y="290946"/>
                  <a:pt x="2937164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395855" y="2798618"/>
            <a:ext cx="1385585" cy="3491346"/>
          </a:xfrm>
          <a:custGeom>
            <a:avLst/>
            <a:gdLst>
              <a:gd name="connsiteX0" fmla="*/ 235527 w 1385585"/>
              <a:gd name="connsiteY0" fmla="*/ 678873 h 3491346"/>
              <a:gd name="connsiteX1" fmla="*/ 263236 w 1385585"/>
              <a:gd name="connsiteY1" fmla="*/ 748146 h 3491346"/>
              <a:gd name="connsiteX2" fmla="*/ 318654 w 1385585"/>
              <a:gd name="connsiteY2" fmla="*/ 845127 h 3491346"/>
              <a:gd name="connsiteX3" fmla="*/ 346363 w 1385585"/>
              <a:gd name="connsiteY3" fmla="*/ 928255 h 3491346"/>
              <a:gd name="connsiteX4" fmla="*/ 346363 w 1385585"/>
              <a:gd name="connsiteY4" fmla="*/ 1440873 h 3491346"/>
              <a:gd name="connsiteX5" fmla="*/ 360218 w 1385585"/>
              <a:gd name="connsiteY5" fmla="*/ 1496291 h 3491346"/>
              <a:gd name="connsiteX6" fmla="*/ 346363 w 1385585"/>
              <a:gd name="connsiteY6" fmla="*/ 1676400 h 3491346"/>
              <a:gd name="connsiteX7" fmla="*/ 332509 w 1385585"/>
              <a:gd name="connsiteY7" fmla="*/ 1759527 h 3491346"/>
              <a:gd name="connsiteX8" fmla="*/ 304800 w 1385585"/>
              <a:gd name="connsiteY8" fmla="*/ 1787237 h 3491346"/>
              <a:gd name="connsiteX9" fmla="*/ 290945 w 1385585"/>
              <a:gd name="connsiteY9" fmla="*/ 1828800 h 3491346"/>
              <a:gd name="connsiteX10" fmla="*/ 263236 w 1385585"/>
              <a:gd name="connsiteY10" fmla="*/ 1898073 h 3491346"/>
              <a:gd name="connsiteX11" fmla="*/ 249381 w 1385585"/>
              <a:gd name="connsiteY11" fmla="*/ 2008909 h 3491346"/>
              <a:gd name="connsiteX12" fmla="*/ 166254 w 1385585"/>
              <a:gd name="connsiteY12" fmla="*/ 2078182 h 3491346"/>
              <a:gd name="connsiteX13" fmla="*/ 96981 w 1385585"/>
              <a:gd name="connsiteY13" fmla="*/ 2161309 h 3491346"/>
              <a:gd name="connsiteX14" fmla="*/ 83127 w 1385585"/>
              <a:gd name="connsiteY14" fmla="*/ 2202873 h 3491346"/>
              <a:gd name="connsiteX15" fmla="*/ 41563 w 1385585"/>
              <a:gd name="connsiteY15" fmla="*/ 2258291 h 3491346"/>
              <a:gd name="connsiteX16" fmla="*/ 0 w 1385585"/>
              <a:gd name="connsiteY16" fmla="*/ 2382982 h 3491346"/>
              <a:gd name="connsiteX17" fmla="*/ 13854 w 1385585"/>
              <a:gd name="connsiteY17" fmla="*/ 2521527 h 3491346"/>
              <a:gd name="connsiteX18" fmla="*/ 595745 w 1385585"/>
              <a:gd name="connsiteY18" fmla="*/ 2729346 h 3491346"/>
              <a:gd name="connsiteX19" fmla="*/ 623454 w 1385585"/>
              <a:gd name="connsiteY19" fmla="*/ 2770909 h 3491346"/>
              <a:gd name="connsiteX20" fmla="*/ 665018 w 1385585"/>
              <a:gd name="connsiteY20" fmla="*/ 2854037 h 3491346"/>
              <a:gd name="connsiteX21" fmla="*/ 678872 w 1385585"/>
              <a:gd name="connsiteY21" fmla="*/ 2978727 h 3491346"/>
              <a:gd name="connsiteX22" fmla="*/ 692727 w 1385585"/>
              <a:gd name="connsiteY22" fmla="*/ 3241964 h 3491346"/>
              <a:gd name="connsiteX23" fmla="*/ 706581 w 1385585"/>
              <a:gd name="connsiteY23" fmla="*/ 3297382 h 3491346"/>
              <a:gd name="connsiteX24" fmla="*/ 762000 w 1385585"/>
              <a:gd name="connsiteY24" fmla="*/ 3408218 h 3491346"/>
              <a:gd name="connsiteX25" fmla="*/ 775854 w 1385585"/>
              <a:gd name="connsiteY25" fmla="*/ 3449782 h 3491346"/>
              <a:gd name="connsiteX26" fmla="*/ 817418 w 1385585"/>
              <a:gd name="connsiteY26" fmla="*/ 3463637 h 3491346"/>
              <a:gd name="connsiteX27" fmla="*/ 914400 w 1385585"/>
              <a:gd name="connsiteY27" fmla="*/ 3491346 h 3491346"/>
              <a:gd name="connsiteX28" fmla="*/ 1177636 w 1385585"/>
              <a:gd name="connsiteY28" fmla="*/ 3477491 h 3491346"/>
              <a:gd name="connsiteX29" fmla="*/ 1219200 w 1385585"/>
              <a:gd name="connsiteY29" fmla="*/ 3449782 h 3491346"/>
              <a:gd name="connsiteX30" fmla="*/ 1302327 w 1385585"/>
              <a:gd name="connsiteY30" fmla="*/ 3422073 h 3491346"/>
              <a:gd name="connsiteX31" fmla="*/ 1357745 w 1385585"/>
              <a:gd name="connsiteY31" fmla="*/ 3297382 h 3491346"/>
              <a:gd name="connsiteX32" fmla="*/ 1371600 w 1385585"/>
              <a:gd name="connsiteY32" fmla="*/ 3103418 h 3491346"/>
              <a:gd name="connsiteX33" fmla="*/ 1385454 w 1385585"/>
              <a:gd name="connsiteY33" fmla="*/ 3061855 h 3491346"/>
              <a:gd name="connsiteX34" fmla="*/ 1330036 w 1385585"/>
              <a:gd name="connsiteY34" fmla="*/ 2937164 h 3491346"/>
              <a:gd name="connsiteX35" fmla="*/ 1246909 w 1385585"/>
              <a:gd name="connsiteY35" fmla="*/ 2881746 h 3491346"/>
              <a:gd name="connsiteX36" fmla="*/ 1080654 w 1385585"/>
              <a:gd name="connsiteY36" fmla="*/ 2867891 h 3491346"/>
              <a:gd name="connsiteX37" fmla="*/ 900545 w 1385585"/>
              <a:gd name="connsiteY37" fmla="*/ 2840182 h 3491346"/>
              <a:gd name="connsiteX38" fmla="*/ 858981 w 1385585"/>
              <a:gd name="connsiteY38" fmla="*/ 2826327 h 3491346"/>
              <a:gd name="connsiteX39" fmla="*/ 706581 w 1385585"/>
              <a:gd name="connsiteY39" fmla="*/ 2812473 h 3491346"/>
              <a:gd name="connsiteX40" fmla="*/ 623454 w 1385585"/>
              <a:gd name="connsiteY40" fmla="*/ 2798618 h 3491346"/>
              <a:gd name="connsiteX41" fmla="*/ 665018 w 1385585"/>
              <a:gd name="connsiteY41" fmla="*/ 2770909 h 3491346"/>
              <a:gd name="connsiteX42" fmla="*/ 748145 w 1385585"/>
              <a:gd name="connsiteY42" fmla="*/ 2743200 h 3491346"/>
              <a:gd name="connsiteX43" fmla="*/ 831272 w 1385585"/>
              <a:gd name="connsiteY43" fmla="*/ 2673927 h 3491346"/>
              <a:gd name="connsiteX44" fmla="*/ 845127 w 1385585"/>
              <a:gd name="connsiteY44" fmla="*/ 2632364 h 3491346"/>
              <a:gd name="connsiteX45" fmla="*/ 803563 w 1385585"/>
              <a:gd name="connsiteY45" fmla="*/ 2535382 h 3491346"/>
              <a:gd name="connsiteX46" fmla="*/ 789709 w 1385585"/>
              <a:gd name="connsiteY46" fmla="*/ 2493818 h 3491346"/>
              <a:gd name="connsiteX47" fmla="*/ 775854 w 1385585"/>
              <a:gd name="connsiteY47" fmla="*/ 2382982 h 3491346"/>
              <a:gd name="connsiteX48" fmla="*/ 734290 w 1385585"/>
              <a:gd name="connsiteY48" fmla="*/ 2327564 h 3491346"/>
              <a:gd name="connsiteX49" fmla="*/ 706581 w 1385585"/>
              <a:gd name="connsiteY49" fmla="*/ 2258291 h 3491346"/>
              <a:gd name="connsiteX50" fmla="*/ 678872 w 1385585"/>
              <a:gd name="connsiteY50" fmla="*/ 2216727 h 3491346"/>
              <a:gd name="connsiteX51" fmla="*/ 623454 w 1385585"/>
              <a:gd name="connsiteY51" fmla="*/ 2189018 h 3491346"/>
              <a:gd name="connsiteX52" fmla="*/ 193963 w 1385585"/>
              <a:gd name="connsiteY52" fmla="*/ 2175164 h 3491346"/>
              <a:gd name="connsiteX53" fmla="*/ 180109 w 1385585"/>
              <a:gd name="connsiteY53" fmla="*/ 2133600 h 3491346"/>
              <a:gd name="connsiteX54" fmla="*/ 235527 w 1385585"/>
              <a:gd name="connsiteY54" fmla="*/ 2064327 h 3491346"/>
              <a:gd name="connsiteX55" fmla="*/ 304800 w 1385585"/>
              <a:gd name="connsiteY55" fmla="*/ 2050473 h 3491346"/>
              <a:gd name="connsiteX56" fmla="*/ 346363 w 1385585"/>
              <a:gd name="connsiteY56" fmla="*/ 2036618 h 3491346"/>
              <a:gd name="connsiteX57" fmla="*/ 928254 w 1385585"/>
              <a:gd name="connsiteY57" fmla="*/ 2008909 h 3491346"/>
              <a:gd name="connsiteX58" fmla="*/ 1066800 w 1385585"/>
              <a:gd name="connsiteY58" fmla="*/ 1967346 h 3491346"/>
              <a:gd name="connsiteX59" fmla="*/ 1094509 w 1385585"/>
              <a:gd name="connsiteY59" fmla="*/ 1911927 h 3491346"/>
              <a:gd name="connsiteX60" fmla="*/ 1080654 w 1385585"/>
              <a:gd name="connsiteY60" fmla="*/ 1773382 h 3491346"/>
              <a:gd name="connsiteX61" fmla="*/ 1066800 w 1385585"/>
              <a:gd name="connsiteY61" fmla="*/ 1731818 h 3491346"/>
              <a:gd name="connsiteX62" fmla="*/ 1039090 w 1385585"/>
              <a:gd name="connsiteY62" fmla="*/ 1593273 h 3491346"/>
              <a:gd name="connsiteX63" fmla="*/ 983672 w 1385585"/>
              <a:gd name="connsiteY63" fmla="*/ 1427018 h 3491346"/>
              <a:gd name="connsiteX64" fmla="*/ 969818 w 1385585"/>
              <a:gd name="connsiteY64" fmla="*/ 1371600 h 3491346"/>
              <a:gd name="connsiteX65" fmla="*/ 706581 w 1385585"/>
              <a:gd name="connsiteY65" fmla="*/ 1302327 h 3491346"/>
              <a:gd name="connsiteX66" fmla="*/ 401781 w 1385585"/>
              <a:gd name="connsiteY66" fmla="*/ 1330037 h 3491346"/>
              <a:gd name="connsiteX67" fmla="*/ 235527 w 1385585"/>
              <a:gd name="connsiteY67" fmla="*/ 1316182 h 3491346"/>
              <a:gd name="connsiteX68" fmla="*/ 623454 w 1385585"/>
              <a:gd name="connsiteY68" fmla="*/ 1302327 h 3491346"/>
              <a:gd name="connsiteX69" fmla="*/ 900545 w 1385585"/>
              <a:gd name="connsiteY69" fmla="*/ 1274618 h 3491346"/>
              <a:gd name="connsiteX70" fmla="*/ 942109 w 1385585"/>
              <a:gd name="connsiteY70" fmla="*/ 1260764 h 3491346"/>
              <a:gd name="connsiteX71" fmla="*/ 983672 w 1385585"/>
              <a:gd name="connsiteY71" fmla="*/ 1233055 h 3491346"/>
              <a:gd name="connsiteX72" fmla="*/ 1025236 w 1385585"/>
              <a:gd name="connsiteY72" fmla="*/ 1108364 h 3491346"/>
              <a:gd name="connsiteX73" fmla="*/ 1011381 w 1385585"/>
              <a:gd name="connsiteY73" fmla="*/ 845127 h 3491346"/>
              <a:gd name="connsiteX74" fmla="*/ 983672 w 1385585"/>
              <a:gd name="connsiteY74" fmla="*/ 762000 h 3491346"/>
              <a:gd name="connsiteX75" fmla="*/ 969818 w 1385585"/>
              <a:gd name="connsiteY75" fmla="*/ 720437 h 3491346"/>
              <a:gd name="connsiteX76" fmla="*/ 900545 w 1385585"/>
              <a:gd name="connsiteY76" fmla="*/ 665018 h 3491346"/>
              <a:gd name="connsiteX77" fmla="*/ 720436 w 1385585"/>
              <a:gd name="connsiteY77" fmla="*/ 637309 h 3491346"/>
              <a:gd name="connsiteX78" fmla="*/ 318654 w 1385585"/>
              <a:gd name="connsiteY78" fmla="*/ 651164 h 3491346"/>
              <a:gd name="connsiteX79" fmla="*/ 235527 w 1385585"/>
              <a:gd name="connsiteY79" fmla="*/ 678873 h 3491346"/>
              <a:gd name="connsiteX80" fmla="*/ 193963 w 1385585"/>
              <a:gd name="connsiteY80" fmla="*/ 706582 h 3491346"/>
              <a:gd name="connsiteX81" fmla="*/ 221672 w 1385585"/>
              <a:gd name="connsiteY81" fmla="*/ 277091 h 3491346"/>
              <a:gd name="connsiteX82" fmla="*/ 235527 w 1385585"/>
              <a:gd name="connsiteY82" fmla="*/ 110837 h 3491346"/>
              <a:gd name="connsiteX83" fmla="*/ 249381 w 1385585"/>
              <a:gd name="connsiteY83" fmla="*/ 0 h 349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385585" h="3491346">
                <a:moveTo>
                  <a:pt x="235527" y="678873"/>
                </a:moveTo>
                <a:cubicBezTo>
                  <a:pt x="244763" y="701964"/>
                  <a:pt x="252114" y="725902"/>
                  <a:pt x="263236" y="748146"/>
                </a:cubicBezTo>
                <a:cubicBezTo>
                  <a:pt x="313224" y="848121"/>
                  <a:pt x="270075" y="723678"/>
                  <a:pt x="318654" y="845127"/>
                </a:cubicBezTo>
                <a:cubicBezTo>
                  <a:pt x="329502" y="872246"/>
                  <a:pt x="346363" y="928255"/>
                  <a:pt x="346363" y="928255"/>
                </a:cubicBezTo>
                <a:cubicBezTo>
                  <a:pt x="331250" y="1185180"/>
                  <a:pt x="323676" y="1168632"/>
                  <a:pt x="346363" y="1440873"/>
                </a:cubicBezTo>
                <a:cubicBezTo>
                  <a:pt x="347944" y="1459848"/>
                  <a:pt x="355600" y="1477818"/>
                  <a:pt x="360218" y="1496291"/>
                </a:cubicBezTo>
                <a:cubicBezTo>
                  <a:pt x="355600" y="1556327"/>
                  <a:pt x="352666" y="1616517"/>
                  <a:pt x="346363" y="1676400"/>
                </a:cubicBezTo>
                <a:cubicBezTo>
                  <a:pt x="343422" y="1704337"/>
                  <a:pt x="342372" y="1733224"/>
                  <a:pt x="332509" y="1759527"/>
                </a:cubicBezTo>
                <a:cubicBezTo>
                  <a:pt x="327923" y="1771758"/>
                  <a:pt x="314036" y="1778000"/>
                  <a:pt x="304800" y="1787237"/>
                </a:cubicBezTo>
                <a:cubicBezTo>
                  <a:pt x="300182" y="1801091"/>
                  <a:pt x="296073" y="1815126"/>
                  <a:pt x="290945" y="1828800"/>
                </a:cubicBezTo>
                <a:cubicBezTo>
                  <a:pt x="282213" y="1852086"/>
                  <a:pt x="268828" y="1873840"/>
                  <a:pt x="263236" y="1898073"/>
                </a:cubicBezTo>
                <a:cubicBezTo>
                  <a:pt x="254864" y="1934352"/>
                  <a:pt x="262105" y="1973918"/>
                  <a:pt x="249381" y="2008909"/>
                </a:cubicBezTo>
                <a:cubicBezTo>
                  <a:pt x="238821" y="2037949"/>
                  <a:pt x="187767" y="2060255"/>
                  <a:pt x="166254" y="2078182"/>
                </a:cubicBezTo>
                <a:cubicBezTo>
                  <a:pt x="126251" y="2111518"/>
                  <a:pt x="124226" y="2120442"/>
                  <a:pt x="96981" y="2161309"/>
                </a:cubicBezTo>
                <a:cubicBezTo>
                  <a:pt x="92363" y="2175164"/>
                  <a:pt x="90373" y="2190193"/>
                  <a:pt x="83127" y="2202873"/>
                </a:cubicBezTo>
                <a:cubicBezTo>
                  <a:pt x="71671" y="2222922"/>
                  <a:pt x="50139" y="2236852"/>
                  <a:pt x="41563" y="2258291"/>
                </a:cubicBezTo>
                <a:cubicBezTo>
                  <a:pt x="-33103" y="2444955"/>
                  <a:pt x="77715" y="2266408"/>
                  <a:pt x="0" y="2382982"/>
                </a:cubicBezTo>
                <a:cubicBezTo>
                  <a:pt x="4618" y="2429164"/>
                  <a:pt x="6224" y="2475746"/>
                  <a:pt x="13854" y="2521527"/>
                </a:cubicBezTo>
                <a:cubicBezTo>
                  <a:pt x="75467" y="2891206"/>
                  <a:pt x="37550" y="2715033"/>
                  <a:pt x="595745" y="2729346"/>
                </a:cubicBezTo>
                <a:cubicBezTo>
                  <a:pt x="604981" y="2743200"/>
                  <a:pt x="616007" y="2756016"/>
                  <a:pt x="623454" y="2770909"/>
                </a:cubicBezTo>
                <a:cubicBezTo>
                  <a:pt x="680817" y="2885634"/>
                  <a:pt x="585605" y="2734916"/>
                  <a:pt x="665018" y="2854037"/>
                </a:cubicBezTo>
                <a:cubicBezTo>
                  <a:pt x="669636" y="2895600"/>
                  <a:pt x="675893" y="2937014"/>
                  <a:pt x="678872" y="2978727"/>
                </a:cubicBezTo>
                <a:cubicBezTo>
                  <a:pt x="685132" y="3066371"/>
                  <a:pt x="685115" y="3154427"/>
                  <a:pt x="692727" y="3241964"/>
                </a:cubicBezTo>
                <a:cubicBezTo>
                  <a:pt x="694377" y="3260934"/>
                  <a:pt x="701110" y="3279144"/>
                  <a:pt x="706581" y="3297382"/>
                </a:cubicBezTo>
                <a:cubicBezTo>
                  <a:pt x="733872" y="3388352"/>
                  <a:pt x="715671" y="3361891"/>
                  <a:pt x="762000" y="3408218"/>
                </a:cubicBezTo>
                <a:cubicBezTo>
                  <a:pt x="766618" y="3422073"/>
                  <a:pt x="765527" y="3439455"/>
                  <a:pt x="775854" y="3449782"/>
                </a:cubicBezTo>
                <a:cubicBezTo>
                  <a:pt x="786181" y="3460109"/>
                  <a:pt x="803376" y="3459625"/>
                  <a:pt x="817418" y="3463637"/>
                </a:cubicBezTo>
                <a:cubicBezTo>
                  <a:pt x="939194" y="3498430"/>
                  <a:pt x="814743" y="3458126"/>
                  <a:pt x="914400" y="3491346"/>
                </a:cubicBezTo>
                <a:cubicBezTo>
                  <a:pt x="1002145" y="3486728"/>
                  <a:pt x="1090575" y="3489363"/>
                  <a:pt x="1177636" y="3477491"/>
                </a:cubicBezTo>
                <a:cubicBezTo>
                  <a:pt x="1194134" y="3475241"/>
                  <a:pt x="1203984" y="3456545"/>
                  <a:pt x="1219200" y="3449782"/>
                </a:cubicBezTo>
                <a:cubicBezTo>
                  <a:pt x="1245890" y="3437920"/>
                  <a:pt x="1302327" y="3422073"/>
                  <a:pt x="1302327" y="3422073"/>
                </a:cubicBezTo>
                <a:cubicBezTo>
                  <a:pt x="1335302" y="3323149"/>
                  <a:pt x="1313835" y="3363248"/>
                  <a:pt x="1357745" y="3297382"/>
                </a:cubicBezTo>
                <a:cubicBezTo>
                  <a:pt x="1362363" y="3232727"/>
                  <a:pt x="1364026" y="3167793"/>
                  <a:pt x="1371600" y="3103418"/>
                </a:cubicBezTo>
                <a:cubicBezTo>
                  <a:pt x="1373306" y="3088914"/>
                  <a:pt x="1387067" y="3076369"/>
                  <a:pt x="1385454" y="3061855"/>
                </a:cubicBezTo>
                <a:cubicBezTo>
                  <a:pt x="1382755" y="3037561"/>
                  <a:pt x="1356688" y="2960484"/>
                  <a:pt x="1330036" y="2937164"/>
                </a:cubicBezTo>
                <a:cubicBezTo>
                  <a:pt x="1304974" y="2915234"/>
                  <a:pt x="1280096" y="2884512"/>
                  <a:pt x="1246909" y="2881746"/>
                </a:cubicBezTo>
                <a:cubicBezTo>
                  <a:pt x="1191491" y="2877128"/>
                  <a:pt x="1135959" y="2873713"/>
                  <a:pt x="1080654" y="2867891"/>
                </a:cubicBezTo>
                <a:cubicBezTo>
                  <a:pt x="1059650" y="2865680"/>
                  <a:pt x="926602" y="2845973"/>
                  <a:pt x="900545" y="2840182"/>
                </a:cubicBezTo>
                <a:cubicBezTo>
                  <a:pt x="886289" y="2837014"/>
                  <a:pt x="873438" y="2828392"/>
                  <a:pt x="858981" y="2826327"/>
                </a:cubicBezTo>
                <a:cubicBezTo>
                  <a:pt x="808484" y="2819113"/>
                  <a:pt x="757241" y="2818433"/>
                  <a:pt x="706581" y="2812473"/>
                </a:cubicBezTo>
                <a:cubicBezTo>
                  <a:pt x="678682" y="2809191"/>
                  <a:pt x="651163" y="2803236"/>
                  <a:pt x="623454" y="2798618"/>
                </a:cubicBezTo>
                <a:cubicBezTo>
                  <a:pt x="637309" y="2789382"/>
                  <a:pt x="649802" y="2777672"/>
                  <a:pt x="665018" y="2770909"/>
                </a:cubicBezTo>
                <a:cubicBezTo>
                  <a:pt x="691708" y="2759047"/>
                  <a:pt x="723843" y="2759401"/>
                  <a:pt x="748145" y="2743200"/>
                </a:cubicBezTo>
                <a:cubicBezTo>
                  <a:pt x="806012" y="2704623"/>
                  <a:pt x="777935" y="2727265"/>
                  <a:pt x="831272" y="2673927"/>
                </a:cubicBezTo>
                <a:cubicBezTo>
                  <a:pt x="835890" y="2660073"/>
                  <a:pt x="845127" y="2646968"/>
                  <a:pt x="845127" y="2632364"/>
                </a:cubicBezTo>
                <a:cubicBezTo>
                  <a:pt x="845127" y="2587633"/>
                  <a:pt x="826186" y="2569318"/>
                  <a:pt x="803563" y="2535382"/>
                </a:cubicBezTo>
                <a:cubicBezTo>
                  <a:pt x="798945" y="2521527"/>
                  <a:pt x="792321" y="2508186"/>
                  <a:pt x="789709" y="2493818"/>
                </a:cubicBezTo>
                <a:cubicBezTo>
                  <a:pt x="783049" y="2457186"/>
                  <a:pt x="787628" y="2418304"/>
                  <a:pt x="775854" y="2382982"/>
                </a:cubicBezTo>
                <a:cubicBezTo>
                  <a:pt x="768552" y="2361076"/>
                  <a:pt x="745504" y="2347749"/>
                  <a:pt x="734290" y="2327564"/>
                </a:cubicBezTo>
                <a:cubicBezTo>
                  <a:pt x="722212" y="2305824"/>
                  <a:pt x="717703" y="2280535"/>
                  <a:pt x="706581" y="2258291"/>
                </a:cubicBezTo>
                <a:cubicBezTo>
                  <a:pt x="699134" y="2243398"/>
                  <a:pt x="691664" y="2227387"/>
                  <a:pt x="678872" y="2216727"/>
                </a:cubicBezTo>
                <a:cubicBezTo>
                  <a:pt x="663006" y="2203505"/>
                  <a:pt x="644032" y="2190782"/>
                  <a:pt x="623454" y="2189018"/>
                </a:cubicBezTo>
                <a:cubicBezTo>
                  <a:pt x="480739" y="2176785"/>
                  <a:pt x="337127" y="2179782"/>
                  <a:pt x="193963" y="2175164"/>
                </a:cubicBezTo>
                <a:cubicBezTo>
                  <a:pt x="189345" y="2161309"/>
                  <a:pt x="180109" y="2148204"/>
                  <a:pt x="180109" y="2133600"/>
                </a:cubicBezTo>
                <a:cubicBezTo>
                  <a:pt x="180109" y="2097151"/>
                  <a:pt x="203612" y="2076295"/>
                  <a:pt x="235527" y="2064327"/>
                </a:cubicBezTo>
                <a:cubicBezTo>
                  <a:pt x="257576" y="2056059"/>
                  <a:pt x="281955" y="2056184"/>
                  <a:pt x="304800" y="2050473"/>
                </a:cubicBezTo>
                <a:cubicBezTo>
                  <a:pt x="318968" y="2046931"/>
                  <a:pt x="331819" y="2037940"/>
                  <a:pt x="346363" y="2036618"/>
                </a:cubicBezTo>
                <a:cubicBezTo>
                  <a:pt x="417626" y="2030140"/>
                  <a:pt x="882569" y="2010895"/>
                  <a:pt x="928254" y="2008909"/>
                </a:cubicBezTo>
                <a:cubicBezTo>
                  <a:pt x="973712" y="2002415"/>
                  <a:pt x="1032743" y="2008215"/>
                  <a:pt x="1066800" y="1967346"/>
                </a:cubicBezTo>
                <a:cubicBezTo>
                  <a:pt x="1080022" y="1951480"/>
                  <a:pt x="1085273" y="1930400"/>
                  <a:pt x="1094509" y="1911927"/>
                </a:cubicBezTo>
                <a:cubicBezTo>
                  <a:pt x="1089891" y="1865745"/>
                  <a:pt x="1087711" y="1819254"/>
                  <a:pt x="1080654" y="1773382"/>
                </a:cubicBezTo>
                <a:cubicBezTo>
                  <a:pt x="1078433" y="1758948"/>
                  <a:pt x="1069968" y="1746074"/>
                  <a:pt x="1066800" y="1731818"/>
                </a:cubicBezTo>
                <a:cubicBezTo>
                  <a:pt x="1048980" y="1651627"/>
                  <a:pt x="1060324" y="1661222"/>
                  <a:pt x="1039090" y="1593273"/>
                </a:cubicBezTo>
                <a:cubicBezTo>
                  <a:pt x="1021666" y="1537516"/>
                  <a:pt x="997839" y="1483690"/>
                  <a:pt x="983672" y="1427018"/>
                </a:cubicBezTo>
                <a:cubicBezTo>
                  <a:pt x="979054" y="1408545"/>
                  <a:pt x="982357" y="1385930"/>
                  <a:pt x="969818" y="1371600"/>
                </a:cubicBezTo>
                <a:cubicBezTo>
                  <a:pt x="896108" y="1287360"/>
                  <a:pt x="812279" y="1310458"/>
                  <a:pt x="706581" y="1302327"/>
                </a:cubicBezTo>
                <a:cubicBezTo>
                  <a:pt x="660498" y="1306936"/>
                  <a:pt x="437200" y="1330037"/>
                  <a:pt x="401781" y="1330037"/>
                </a:cubicBezTo>
                <a:cubicBezTo>
                  <a:pt x="346171" y="1330037"/>
                  <a:pt x="290945" y="1320800"/>
                  <a:pt x="235527" y="1316182"/>
                </a:cubicBezTo>
                <a:lnTo>
                  <a:pt x="623454" y="1302327"/>
                </a:lnTo>
                <a:cubicBezTo>
                  <a:pt x="732374" y="1297261"/>
                  <a:pt x="804708" y="1298577"/>
                  <a:pt x="900545" y="1274618"/>
                </a:cubicBezTo>
                <a:cubicBezTo>
                  <a:pt x="914713" y="1271076"/>
                  <a:pt x="928254" y="1265382"/>
                  <a:pt x="942109" y="1260764"/>
                </a:cubicBezTo>
                <a:cubicBezTo>
                  <a:pt x="955963" y="1251528"/>
                  <a:pt x="971898" y="1244829"/>
                  <a:pt x="983672" y="1233055"/>
                </a:cubicBezTo>
                <a:cubicBezTo>
                  <a:pt x="1022634" y="1194093"/>
                  <a:pt x="1015947" y="1164095"/>
                  <a:pt x="1025236" y="1108364"/>
                </a:cubicBezTo>
                <a:cubicBezTo>
                  <a:pt x="1020618" y="1020618"/>
                  <a:pt x="1021850" y="932368"/>
                  <a:pt x="1011381" y="845127"/>
                </a:cubicBezTo>
                <a:cubicBezTo>
                  <a:pt x="1007901" y="816127"/>
                  <a:pt x="992908" y="789709"/>
                  <a:pt x="983672" y="762000"/>
                </a:cubicBezTo>
                <a:cubicBezTo>
                  <a:pt x="979054" y="748146"/>
                  <a:pt x="980144" y="730764"/>
                  <a:pt x="969818" y="720437"/>
                </a:cubicBezTo>
                <a:cubicBezTo>
                  <a:pt x="949529" y="700147"/>
                  <a:pt x="928511" y="675505"/>
                  <a:pt x="900545" y="665018"/>
                </a:cubicBezTo>
                <a:cubicBezTo>
                  <a:pt x="868814" y="653119"/>
                  <a:pt x="737552" y="639449"/>
                  <a:pt x="720436" y="637309"/>
                </a:cubicBezTo>
                <a:cubicBezTo>
                  <a:pt x="586509" y="641927"/>
                  <a:pt x="452171" y="639720"/>
                  <a:pt x="318654" y="651164"/>
                </a:cubicBezTo>
                <a:cubicBezTo>
                  <a:pt x="289553" y="653658"/>
                  <a:pt x="259829" y="662672"/>
                  <a:pt x="235527" y="678873"/>
                </a:cubicBezTo>
                <a:lnTo>
                  <a:pt x="193963" y="706582"/>
                </a:lnTo>
                <a:cubicBezTo>
                  <a:pt x="217673" y="184977"/>
                  <a:pt x="193316" y="574834"/>
                  <a:pt x="221672" y="277091"/>
                </a:cubicBezTo>
                <a:cubicBezTo>
                  <a:pt x="226944" y="221731"/>
                  <a:pt x="229994" y="166171"/>
                  <a:pt x="235527" y="110837"/>
                </a:cubicBezTo>
                <a:cubicBezTo>
                  <a:pt x="239232" y="73789"/>
                  <a:pt x="249381" y="0"/>
                  <a:pt x="249381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3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9" grpId="0" animBg="1"/>
      <p:bldP spid="23" grpId="0" animBg="1"/>
      <p:bldP spid="24" grpId="0" animBg="1"/>
      <p:bldP spid="21" grpId="0" animBg="1"/>
      <p:bldP spid="22" grpId="0" animBg="1"/>
      <p:bldP spid="29" grpId="0" animBg="1"/>
      <p:bldP spid="30" grpId="0" animBg="1"/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452656"/>
            <a:ext cx="3733800" cy="1517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082178"/>
            <a:ext cx="4876800" cy="3312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সুস্পষ্টভাবে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257800" y="919257"/>
            <a:ext cx="2362200" cy="7571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56240" y="304800"/>
            <a:ext cx="4054760" cy="17743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7800" y="2290857"/>
            <a:ext cx="2362200" cy="7571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06407" y="2290857"/>
            <a:ext cx="2362200" cy="7571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46439" y="3388994"/>
            <a:ext cx="5855852" cy="66888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/>
          </a:p>
        </p:txBody>
      </p:sp>
      <p:sp>
        <p:nvSpPr>
          <p:cNvPr id="26" name="Rectangle 25"/>
          <p:cNvSpPr/>
          <p:nvPr/>
        </p:nvSpPr>
        <p:spPr>
          <a:xfrm>
            <a:off x="5546439" y="4131719"/>
            <a:ext cx="5855852" cy="668881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/>
          </a:p>
        </p:txBody>
      </p:sp>
      <p:sp>
        <p:nvSpPr>
          <p:cNvPr id="27" name="Rectangle 26"/>
          <p:cNvSpPr/>
          <p:nvPr/>
        </p:nvSpPr>
        <p:spPr>
          <a:xfrm>
            <a:off x="5546439" y="4893719"/>
            <a:ext cx="5855852" cy="6688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দৃশ্যটি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কতই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46439" y="5672978"/>
            <a:ext cx="5855852" cy="66888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দোষের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74539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5240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005977"/>
            <a:ext cx="5486400" cy="30323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সুস্পষ্টভাবে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6172200" y="3005977"/>
            <a:ext cx="5486400" cy="29980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সুস্পষ্টভাবে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6000" dirty="0"/>
          </a:p>
        </p:txBody>
      </p:sp>
      <p:sp>
        <p:nvSpPr>
          <p:cNvPr id="19" name="Rectangle 18"/>
          <p:cNvSpPr/>
          <p:nvPr/>
        </p:nvSpPr>
        <p:spPr>
          <a:xfrm>
            <a:off x="6934200" y="15240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SutonnyMJ" pitchFamily="2" charset="0"/>
                <a:cs typeface="SutonnyMJ" pitchFamily="2" charset="0"/>
              </a:rPr>
              <a:t>hyw³evK¨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05000" y="457200"/>
            <a:ext cx="48006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পার্থক্য-04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46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9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399" y="1452656"/>
            <a:ext cx="3811141" cy="1517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082178"/>
            <a:ext cx="3886200" cy="3312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648200" y="919257"/>
            <a:ext cx="2121469" cy="7571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12003" y="919257"/>
            <a:ext cx="2121469" cy="7571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37131" y="919257"/>
            <a:ext cx="2121469" cy="7571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34262" y="2743200"/>
            <a:ext cx="6148138" cy="97368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/>
          </a:p>
        </p:txBody>
      </p:sp>
      <p:sp>
        <p:nvSpPr>
          <p:cNvPr id="25" name="Rectangle 24"/>
          <p:cNvSpPr/>
          <p:nvPr/>
        </p:nvSpPr>
        <p:spPr>
          <a:xfrm>
            <a:off x="5434262" y="4114800"/>
            <a:ext cx="6148138" cy="973681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/>
          </a:p>
        </p:txBody>
      </p:sp>
      <p:sp>
        <p:nvSpPr>
          <p:cNvPr id="26" name="Rectangle 25"/>
          <p:cNvSpPr/>
          <p:nvPr/>
        </p:nvSpPr>
        <p:spPr>
          <a:xfrm>
            <a:off x="5434262" y="5368178"/>
            <a:ext cx="6148138" cy="9736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3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9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343400" y="762000"/>
            <a:ext cx="3876914" cy="9676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9438" tIns="34718" rIns="69438" bIns="34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83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83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83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56206" y="2209800"/>
            <a:ext cx="5638801" cy="3286925"/>
          </a:xfrm>
          <a:prstGeom prst="rect">
            <a:avLst/>
          </a:prstGeom>
          <a:solidFill>
            <a:srgbClr val="FFFF00"/>
          </a:solidFill>
          <a:ln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3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7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4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যুক্তিবিদ্যা</a:t>
            </a:r>
            <a:r>
              <a:rPr lang="en-US" sz="534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- 1ম </a:t>
            </a:r>
            <a:r>
              <a:rPr lang="en-US" sz="534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534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spcAft>
                <a:spcPts val="486"/>
              </a:spcAft>
            </a:pPr>
            <a:r>
              <a:rPr lang="en-US" sz="48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3য় </a:t>
            </a:r>
            <a:r>
              <a:rPr lang="en-US" sz="48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48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486"/>
              </a:spcAft>
            </a:pPr>
            <a:r>
              <a:rPr lang="en-US" sz="48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অনুমানের</a:t>
            </a:r>
            <a:r>
              <a:rPr lang="en-US" sz="48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486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486"/>
              </a:spcAft>
            </a:pPr>
            <a:r>
              <a:rPr lang="en-US" sz="486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যুক্তিবাক্য</a:t>
            </a:r>
            <a:endParaRPr lang="en-US" sz="48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5650508" y="1785385"/>
            <a:ext cx="163950" cy="417718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2192128"/>
            <a:ext cx="4355066" cy="3574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1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6" name="Flowchart: Merge 1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8" name="Flowchart: Merge 1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9" name="Flowchart: Merge 18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3188259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452656"/>
            <a:ext cx="3429000" cy="1517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082178"/>
            <a:ext cx="3429000" cy="3312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648200" y="919257"/>
            <a:ext cx="2121469" cy="7571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12003" y="919257"/>
            <a:ext cx="2121469" cy="7571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37131" y="919257"/>
            <a:ext cx="2121469" cy="7571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34262" y="2743200"/>
            <a:ext cx="6148138" cy="97368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দেখেছিলাম</a:t>
            </a:r>
            <a:endParaRPr lang="en-US" sz="5400" dirty="0"/>
          </a:p>
        </p:txBody>
      </p:sp>
      <p:sp>
        <p:nvSpPr>
          <p:cNvPr id="25" name="Rectangle 24"/>
          <p:cNvSpPr/>
          <p:nvPr/>
        </p:nvSpPr>
        <p:spPr>
          <a:xfrm>
            <a:off x="5434262" y="4114800"/>
            <a:ext cx="6148138" cy="973681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endParaRPr lang="en-US" sz="5400" dirty="0"/>
          </a:p>
        </p:txBody>
      </p:sp>
      <p:sp>
        <p:nvSpPr>
          <p:cNvPr id="26" name="Rectangle 25"/>
          <p:cNvSpPr/>
          <p:nvPr/>
        </p:nvSpPr>
        <p:spPr>
          <a:xfrm>
            <a:off x="5434262" y="5368178"/>
            <a:ext cx="6148138" cy="9736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আগামীকাল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0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9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5240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005977"/>
            <a:ext cx="5486400" cy="30323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6172200" y="3005977"/>
            <a:ext cx="5486400" cy="29980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sp>
        <p:nvSpPr>
          <p:cNvPr id="19" name="Rectangle 18"/>
          <p:cNvSpPr/>
          <p:nvPr/>
        </p:nvSpPr>
        <p:spPr>
          <a:xfrm>
            <a:off x="6934200" y="15240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SutonnyMJ" pitchFamily="2" charset="0"/>
                <a:cs typeface="SutonnyMJ" pitchFamily="2" charset="0"/>
              </a:rPr>
              <a:t>hyw³evK¨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05000" y="457200"/>
            <a:ext cx="48006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পার্থক্য-05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38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9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44870" y="921454"/>
            <a:ext cx="7772400" cy="1212146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7200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3048000" y="2646174"/>
            <a:ext cx="5791200" cy="1849625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endParaRPr lang="en-US" sz="8000" dirty="0"/>
          </a:p>
        </p:txBody>
      </p:sp>
      <p:grpSp>
        <p:nvGrpSpPr>
          <p:cNvPr id="7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8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9" name="Flowchart: Merge 8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817971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3400" y="1752600"/>
            <a:ext cx="11201400" cy="4641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ধারণার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মানুষিক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সংযুক্তি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তেতুল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টকের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ysClr val="windowText" lastClr="000000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886200" y="609600"/>
            <a:ext cx="3810000" cy="838200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endParaRPr lang="en-US" sz="8000" dirty="0"/>
          </a:p>
        </p:txBody>
      </p:sp>
      <p:grpSp>
        <p:nvGrpSpPr>
          <p:cNvPr id="7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8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9" name="Flowchart: Merge 8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2887247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457200" y="2361965"/>
            <a:ext cx="11277599" cy="1298882"/>
          </a:xfrm>
          <a:prstGeom prst="plaque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72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237721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399" y="685800"/>
            <a:ext cx="3811141" cy="1517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971800"/>
            <a:ext cx="3886200" cy="3312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ভাষাগত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990600"/>
            <a:ext cx="3167914" cy="23267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0877"/>
            <a:ext cx="3189208" cy="25564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3950150"/>
            <a:ext cx="3167914" cy="22005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950150"/>
            <a:ext cx="3189208" cy="220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50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399" y="685800"/>
            <a:ext cx="3811141" cy="1517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971800"/>
            <a:ext cx="3886200" cy="3312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726240"/>
            <a:ext cx="2939315" cy="25927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94" y="760878"/>
            <a:ext cx="2863814" cy="25581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3657600"/>
            <a:ext cx="2939315" cy="26501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94" y="3951859"/>
            <a:ext cx="2863814" cy="219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71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5240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005977"/>
            <a:ext cx="5486400" cy="30323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8000" dirty="0"/>
          </a:p>
        </p:txBody>
      </p:sp>
      <p:sp>
        <p:nvSpPr>
          <p:cNvPr id="10" name="Rectangle 9"/>
          <p:cNvSpPr/>
          <p:nvPr/>
        </p:nvSpPr>
        <p:spPr>
          <a:xfrm>
            <a:off x="6172200" y="3005977"/>
            <a:ext cx="5486400" cy="29980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ভাষাগত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/>
          </a:p>
        </p:txBody>
      </p:sp>
      <p:sp>
        <p:nvSpPr>
          <p:cNvPr id="19" name="Rectangle 18"/>
          <p:cNvSpPr/>
          <p:nvPr/>
        </p:nvSpPr>
        <p:spPr>
          <a:xfrm>
            <a:off x="6934200" y="15240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SutonnyMJ" pitchFamily="2" charset="0"/>
                <a:cs typeface="SutonnyMJ" pitchFamily="2" charset="0"/>
              </a:rPr>
              <a:t>hyw³evK¨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05000" y="457200"/>
            <a:ext cx="48006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পার্থক্য-01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9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399" y="685800"/>
            <a:ext cx="3811141" cy="1517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514600"/>
            <a:ext cx="2438400" cy="3769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5" name="Oval Callout 24"/>
          <p:cNvSpPr/>
          <p:nvPr/>
        </p:nvSpPr>
        <p:spPr>
          <a:xfrm>
            <a:off x="8763000" y="3535939"/>
            <a:ext cx="3200400" cy="1047750"/>
          </a:xfrm>
          <a:prstGeom prst="wedgeEllipse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মরণশীল</a:t>
            </a:r>
            <a:endParaRPr lang="en-US" sz="5400" dirty="0"/>
          </a:p>
        </p:txBody>
      </p:sp>
      <p:sp>
        <p:nvSpPr>
          <p:cNvPr id="28" name="Oval Callout 27"/>
          <p:cNvSpPr/>
          <p:nvPr/>
        </p:nvSpPr>
        <p:spPr>
          <a:xfrm>
            <a:off x="4452552" y="533400"/>
            <a:ext cx="3105665" cy="1047750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6000" dirty="0"/>
          </a:p>
        </p:txBody>
      </p:sp>
      <p:sp>
        <p:nvSpPr>
          <p:cNvPr id="29" name="Oval Callout 28"/>
          <p:cNvSpPr/>
          <p:nvPr/>
        </p:nvSpPr>
        <p:spPr>
          <a:xfrm>
            <a:off x="4528751" y="1828800"/>
            <a:ext cx="3319849" cy="1047750"/>
          </a:xfrm>
          <a:prstGeom prst="wedgeEllipse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মরণশীল</a:t>
            </a:r>
            <a:endParaRPr lang="en-US" sz="6000" dirty="0"/>
          </a:p>
        </p:txBody>
      </p:sp>
      <p:sp>
        <p:nvSpPr>
          <p:cNvPr id="30" name="Rectangle 29"/>
          <p:cNvSpPr/>
          <p:nvPr/>
        </p:nvSpPr>
        <p:spPr>
          <a:xfrm>
            <a:off x="8001000" y="742950"/>
            <a:ext cx="3962400" cy="838200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endParaRPr lang="en-US" sz="6000" dirty="0"/>
          </a:p>
        </p:txBody>
      </p:sp>
      <p:sp>
        <p:nvSpPr>
          <p:cNvPr id="31" name="Rectangle 30"/>
          <p:cNvSpPr/>
          <p:nvPr/>
        </p:nvSpPr>
        <p:spPr>
          <a:xfrm>
            <a:off x="8001000" y="1809750"/>
            <a:ext cx="3962400" cy="838200"/>
          </a:xfrm>
          <a:prstGeom prst="rect">
            <a:avLst/>
          </a:prstGeom>
          <a:solidFill>
            <a:srgbClr val="11E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endParaRPr lang="en-US" sz="6000" dirty="0"/>
          </a:p>
        </p:txBody>
      </p:sp>
      <p:sp>
        <p:nvSpPr>
          <p:cNvPr id="32" name="Oval Callout 31"/>
          <p:cNvSpPr/>
          <p:nvPr/>
        </p:nvSpPr>
        <p:spPr>
          <a:xfrm>
            <a:off x="3124200" y="3505200"/>
            <a:ext cx="3733800" cy="1047750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5400" dirty="0"/>
          </a:p>
        </p:txBody>
      </p:sp>
      <p:sp>
        <p:nvSpPr>
          <p:cNvPr id="33" name="Flowchart: Preparation 32"/>
          <p:cNvSpPr/>
          <p:nvPr/>
        </p:nvSpPr>
        <p:spPr>
          <a:xfrm>
            <a:off x="7010400" y="3657600"/>
            <a:ext cx="1752600" cy="762000"/>
          </a:xfrm>
          <a:prstGeom prst="flowChartPreparati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400" dirty="0"/>
          </a:p>
        </p:txBody>
      </p:sp>
      <p:sp>
        <p:nvSpPr>
          <p:cNvPr id="34" name="Rectangle 33"/>
          <p:cNvSpPr/>
          <p:nvPr/>
        </p:nvSpPr>
        <p:spPr>
          <a:xfrm>
            <a:off x="3200400" y="4933950"/>
            <a:ext cx="3733800" cy="838200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endParaRPr lang="en-US" sz="5400" dirty="0"/>
          </a:p>
        </p:txBody>
      </p:sp>
      <p:sp>
        <p:nvSpPr>
          <p:cNvPr id="35" name="Rectangle 34"/>
          <p:cNvSpPr/>
          <p:nvPr/>
        </p:nvSpPr>
        <p:spPr>
          <a:xfrm>
            <a:off x="8763000" y="4933950"/>
            <a:ext cx="3200400" cy="838200"/>
          </a:xfrm>
          <a:prstGeom prst="rect">
            <a:avLst/>
          </a:prstGeom>
          <a:solidFill>
            <a:srgbClr val="11E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বিশ্বকবি</a:t>
            </a:r>
            <a:endParaRPr lang="en-US" sz="5400" dirty="0"/>
          </a:p>
        </p:txBody>
      </p:sp>
      <p:sp>
        <p:nvSpPr>
          <p:cNvPr id="36" name="Flowchart: Preparation 35"/>
          <p:cNvSpPr/>
          <p:nvPr/>
        </p:nvSpPr>
        <p:spPr>
          <a:xfrm>
            <a:off x="7010400" y="5029200"/>
            <a:ext cx="1752600" cy="762000"/>
          </a:xfrm>
          <a:prstGeom prst="flowChartPreparati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7009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5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4" grpId="0" animBg="1"/>
      <p:bldP spid="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399" y="685800"/>
            <a:ext cx="3811141" cy="1517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971800"/>
            <a:ext cx="3886200" cy="3312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760877"/>
            <a:ext cx="2939315" cy="27478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94" y="760877"/>
            <a:ext cx="2863814" cy="27478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3790196"/>
            <a:ext cx="2939315" cy="25344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94" y="3843033"/>
            <a:ext cx="2863814" cy="241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91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ultidocument 5"/>
          <p:cNvSpPr/>
          <p:nvPr/>
        </p:nvSpPr>
        <p:spPr>
          <a:xfrm>
            <a:off x="654158" y="263713"/>
            <a:ext cx="6082956" cy="13716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1" y="2027577"/>
            <a:ext cx="4038599" cy="8992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295401" y="3142575"/>
            <a:ext cx="4038600" cy="89924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97" y="339477"/>
            <a:ext cx="5779103" cy="3860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41" y="4121529"/>
            <a:ext cx="3542664" cy="2444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06440"/>
            <a:ext cx="5029200" cy="22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5240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005977"/>
            <a:ext cx="5486400" cy="30323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dirty="0"/>
          </a:p>
        </p:txBody>
      </p:sp>
      <p:sp>
        <p:nvSpPr>
          <p:cNvPr id="10" name="Rectangle 9"/>
          <p:cNvSpPr/>
          <p:nvPr/>
        </p:nvSpPr>
        <p:spPr>
          <a:xfrm>
            <a:off x="6172200" y="3005977"/>
            <a:ext cx="5486400" cy="29980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/>
          </a:p>
        </p:txBody>
      </p:sp>
      <p:sp>
        <p:nvSpPr>
          <p:cNvPr id="19" name="Rectangle 18"/>
          <p:cNvSpPr/>
          <p:nvPr/>
        </p:nvSpPr>
        <p:spPr>
          <a:xfrm>
            <a:off x="6934200" y="15240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SutonnyMJ" pitchFamily="2" charset="0"/>
                <a:cs typeface="SutonnyMJ" pitchFamily="2" charset="0"/>
              </a:rPr>
              <a:t>hyw³evK¨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05000" y="457200"/>
            <a:ext cx="48006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পার্থক্য-02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9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399" y="685800"/>
            <a:ext cx="3811141" cy="1517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971800"/>
            <a:ext cx="3886200" cy="3312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609600"/>
            <a:ext cx="3167914" cy="1981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75072"/>
            <a:ext cx="3189208" cy="182638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30114" y="2667000"/>
            <a:ext cx="2088111" cy="9095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05600" y="2667000"/>
            <a:ext cx="1702627" cy="909543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5400" dirty="0"/>
          </a:p>
        </p:txBody>
      </p:sp>
      <p:sp>
        <p:nvSpPr>
          <p:cNvPr id="24" name="Rectangle 23"/>
          <p:cNvSpPr/>
          <p:nvPr/>
        </p:nvSpPr>
        <p:spPr>
          <a:xfrm>
            <a:off x="8534400" y="2667000"/>
            <a:ext cx="1371600" cy="9095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5400" dirty="0"/>
          </a:p>
        </p:txBody>
      </p:sp>
      <p:sp>
        <p:nvSpPr>
          <p:cNvPr id="25" name="Rectangle 24"/>
          <p:cNvSpPr/>
          <p:nvPr/>
        </p:nvSpPr>
        <p:spPr>
          <a:xfrm>
            <a:off x="10042239" y="2667000"/>
            <a:ext cx="1818736" cy="909543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endParaRPr lang="en-US" sz="5400" dirty="0"/>
          </a:p>
        </p:txBody>
      </p:sp>
      <p:sp>
        <p:nvSpPr>
          <p:cNvPr id="26" name="Rectangle 25"/>
          <p:cNvSpPr/>
          <p:nvPr/>
        </p:nvSpPr>
        <p:spPr>
          <a:xfrm>
            <a:off x="4530114" y="3675342"/>
            <a:ext cx="2088112" cy="173750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endParaRPr lang="en-US" sz="4000" dirty="0"/>
          </a:p>
        </p:txBody>
      </p:sp>
      <p:sp>
        <p:nvSpPr>
          <p:cNvPr id="28" name="Rectangle 27"/>
          <p:cNvSpPr/>
          <p:nvPr/>
        </p:nvSpPr>
        <p:spPr>
          <a:xfrm>
            <a:off x="6705600" y="4071362"/>
            <a:ext cx="1702627" cy="909543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endParaRPr lang="en-US" sz="5400" dirty="0"/>
          </a:p>
        </p:txBody>
      </p:sp>
      <p:sp>
        <p:nvSpPr>
          <p:cNvPr id="29" name="Rectangle 28"/>
          <p:cNvSpPr/>
          <p:nvPr/>
        </p:nvSpPr>
        <p:spPr>
          <a:xfrm>
            <a:off x="8534400" y="3675341"/>
            <a:ext cx="1371600" cy="15582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</a:p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003439" y="3962400"/>
            <a:ext cx="1818736" cy="9095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endParaRPr lang="en-US" sz="5400" dirty="0"/>
          </a:p>
        </p:txBody>
      </p:sp>
      <p:sp>
        <p:nvSpPr>
          <p:cNvPr id="31" name="Rectangle 30"/>
          <p:cNvSpPr/>
          <p:nvPr/>
        </p:nvSpPr>
        <p:spPr>
          <a:xfrm>
            <a:off x="5163813" y="5410200"/>
            <a:ext cx="6148138" cy="668881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মরণশীল</a:t>
            </a:r>
            <a:endParaRPr lang="en-US" sz="5400" dirty="0"/>
          </a:p>
        </p:txBody>
      </p:sp>
      <p:sp>
        <p:nvSpPr>
          <p:cNvPr id="32" name="Rectangle 31"/>
          <p:cNvSpPr/>
          <p:nvPr/>
        </p:nvSpPr>
        <p:spPr>
          <a:xfrm>
            <a:off x="5163813" y="6160535"/>
            <a:ext cx="6148138" cy="66888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অসুন্দর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92573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9" grpId="0" animBg="1"/>
      <p:bldP spid="21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399" y="685800"/>
            <a:ext cx="3811141" cy="1517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971800"/>
            <a:ext cx="3886200" cy="3312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760877"/>
            <a:ext cx="2939315" cy="24395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94" y="871255"/>
            <a:ext cx="2863814" cy="23291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3951859"/>
            <a:ext cx="2939315" cy="21988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94" y="3951859"/>
            <a:ext cx="2863814" cy="219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47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5240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005977"/>
            <a:ext cx="5486400" cy="30323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অবধারণের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/>
          </a:p>
        </p:txBody>
      </p:sp>
      <p:sp>
        <p:nvSpPr>
          <p:cNvPr id="10" name="Rectangle 9"/>
          <p:cNvSpPr/>
          <p:nvPr/>
        </p:nvSpPr>
        <p:spPr>
          <a:xfrm>
            <a:off x="6172200" y="3005977"/>
            <a:ext cx="5486400" cy="29980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/>
          </a:p>
        </p:txBody>
      </p:sp>
      <p:sp>
        <p:nvSpPr>
          <p:cNvPr id="19" name="Rectangle 18"/>
          <p:cNvSpPr/>
          <p:nvPr/>
        </p:nvSpPr>
        <p:spPr>
          <a:xfrm>
            <a:off x="6934200" y="15240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SutonnyMJ" pitchFamily="2" charset="0"/>
                <a:cs typeface="SutonnyMJ" pitchFamily="2" charset="0"/>
              </a:rPr>
              <a:t>hyw³evK¨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05000" y="457200"/>
            <a:ext cx="48006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পার্থক্য-03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44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9" grpId="0" animBg="1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399" y="685800"/>
            <a:ext cx="3811141" cy="1517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971800"/>
            <a:ext cx="3886200" cy="3312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5434262" y="1219200"/>
            <a:ext cx="6148138" cy="983673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5434262" y="2597062"/>
            <a:ext cx="6148138" cy="9836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নিখুঁত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24" name="Rectangle 23"/>
          <p:cNvSpPr/>
          <p:nvPr/>
        </p:nvSpPr>
        <p:spPr>
          <a:xfrm>
            <a:off x="5434262" y="3807550"/>
            <a:ext cx="6148138" cy="983673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25" name="Rectangle 24"/>
          <p:cNvSpPr/>
          <p:nvPr/>
        </p:nvSpPr>
        <p:spPr>
          <a:xfrm>
            <a:off x="5434262" y="4905893"/>
            <a:ext cx="6148138" cy="9836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31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9" grpId="0" animBg="1"/>
      <p:bldP spid="21" grpId="0" animBg="1"/>
      <p:bldP spid="24" grpId="0" animBg="1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399" y="685800"/>
            <a:ext cx="3811141" cy="1517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971800"/>
            <a:ext cx="3886200" cy="3312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70" y="352151"/>
            <a:ext cx="3017030" cy="28706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73" y="352151"/>
            <a:ext cx="3017030" cy="26196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70" y="3446933"/>
            <a:ext cx="3017030" cy="27038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291" y="3446933"/>
            <a:ext cx="3017030" cy="265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21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5240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005977"/>
            <a:ext cx="5486400" cy="30323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অবধারণের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dirty="0"/>
          </a:p>
        </p:txBody>
      </p:sp>
      <p:sp>
        <p:nvSpPr>
          <p:cNvPr id="10" name="Rectangle 9"/>
          <p:cNvSpPr/>
          <p:nvPr/>
        </p:nvSpPr>
        <p:spPr>
          <a:xfrm>
            <a:off x="6172200" y="3005977"/>
            <a:ext cx="5486400" cy="29980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/>
          </a:p>
        </p:txBody>
      </p:sp>
      <p:sp>
        <p:nvSpPr>
          <p:cNvPr id="19" name="Rectangle 18"/>
          <p:cNvSpPr/>
          <p:nvPr/>
        </p:nvSpPr>
        <p:spPr>
          <a:xfrm>
            <a:off x="6934200" y="15240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SutonnyMJ" pitchFamily="2" charset="0"/>
                <a:cs typeface="SutonnyMJ" pitchFamily="2" charset="0"/>
              </a:rPr>
              <a:t>hyw³evK¨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05000" y="457200"/>
            <a:ext cx="48006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পার্থক্য-04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2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9" grpId="0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399" y="685800"/>
            <a:ext cx="3811141" cy="1517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971800"/>
            <a:ext cx="3886200" cy="3312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46" y="685800"/>
            <a:ext cx="6886253" cy="55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1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399" y="685800"/>
            <a:ext cx="3811141" cy="1517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971800"/>
            <a:ext cx="3886200" cy="3312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38201"/>
            <a:ext cx="6215876" cy="53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5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5240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767549"/>
            <a:ext cx="5486400" cy="383847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dirty="0"/>
          </a:p>
        </p:txBody>
      </p:sp>
      <p:sp>
        <p:nvSpPr>
          <p:cNvPr id="10" name="Rectangle 9"/>
          <p:cNvSpPr/>
          <p:nvPr/>
        </p:nvSpPr>
        <p:spPr>
          <a:xfrm>
            <a:off x="6172200" y="2767549"/>
            <a:ext cx="5322808" cy="383847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8000" dirty="0"/>
          </a:p>
        </p:txBody>
      </p:sp>
      <p:sp>
        <p:nvSpPr>
          <p:cNvPr id="19" name="Rectangle 18"/>
          <p:cNvSpPr/>
          <p:nvPr/>
        </p:nvSpPr>
        <p:spPr>
          <a:xfrm>
            <a:off x="6934200" y="15240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SutonnyMJ" pitchFamily="2" charset="0"/>
                <a:cs typeface="SutonnyMJ" pitchFamily="2" charset="0"/>
              </a:rPr>
              <a:t>hyw³evK¨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05000" y="457200"/>
            <a:ext cx="48006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পার্থক্য-05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0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2743200" y="381000"/>
            <a:ext cx="8153400" cy="222671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295400" y="2895600"/>
            <a:ext cx="3352800" cy="2286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48200" y="2718097"/>
            <a:ext cx="7010400" cy="3497658"/>
          </a:xfrm>
          <a:solidFill>
            <a:srgbClr val="002060"/>
          </a:solid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অবধারণের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413774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133600" y="228600"/>
            <a:ext cx="8001000" cy="1143000"/>
          </a:xfrm>
          <a:prstGeom prst="ellipseRibbon">
            <a:avLst>
              <a:gd name="adj1" fmla="val 14091"/>
              <a:gd name="adj2" fmla="val 50000"/>
              <a:gd name="adj3" fmla="val 1977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9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96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4999" y="1430882"/>
            <a:ext cx="8534401" cy="108371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2549533"/>
            <a:ext cx="8534400" cy="95566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05000" y="3581400"/>
            <a:ext cx="8534400" cy="942406"/>
          </a:xfrm>
          <a:prstGeom prst="roundRect">
            <a:avLst/>
          </a:prstGeom>
          <a:solidFill>
            <a:srgbClr val="FF339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03।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5000" y="4648201"/>
            <a:ext cx="8686800" cy="114299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04।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1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2" name="Flowchart: Merge 11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95600" y="381000"/>
            <a:ext cx="7010400" cy="1600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Folded Corner 1"/>
          <p:cNvSpPr/>
          <p:nvPr/>
        </p:nvSpPr>
        <p:spPr>
          <a:xfrm>
            <a:off x="1447800" y="2362199"/>
            <a:ext cx="9677400" cy="3788547"/>
          </a:xfrm>
          <a:prstGeom prst="foldedCorner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6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2824675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2286000" y="990599"/>
            <a:ext cx="8001000" cy="5225155"/>
          </a:xfrm>
          <a:prstGeom prst="can">
            <a:avLst>
              <a:gd name="adj" fmla="val 1306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5" name="Flowchart: Merge 4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6" name="Flowchart: Merge 5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7" name="Flowchart: Merge 6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2454918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209800" y="685800"/>
            <a:ext cx="2819400" cy="54864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ingle Corner Rectangle 10"/>
          <p:cNvSpPr/>
          <p:nvPr/>
        </p:nvSpPr>
        <p:spPr>
          <a:xfrm>
            <a:off x="5171208" y="1143000"/>
            <a:ext cx="2372592" cy="4648200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6-Point Star 14"/>
          <p:cNvSpPr/>
          <p:nvPr/>
        </p:nvSpPr>
        <p:spPr>
          <a:xfrm rot="10800000" flipV="1">
            <a:off x="1981200" y="380999"/>
            <a:ext cx="8077200" cy="1471179"/>
          </a:xfrm>
          <a:prstGeom prst="star6">
            <a:avLst/>
          </a:prstGeom>
          <a:solidFill>
            <a:srgbClr val="00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0637" y="1887911"/>
            <a:ext cx="7128163" cy="10076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776241" y="2971800"/>
            <a:ext cx="10425159" cy="914400"/>
          </a:xfrm>
          <a:prstGeom prst="homePlate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0948" y="4038600"/>
            <a:ext cx="10973852" cy="9144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0948" y="5181600"/>
            <a:ext cx="10973852" cy="914400"/>
          </a:xfrm>
          <a:prstGeom prst="rect">
            <a:avLst/>
          </a:prstGeom>
          <a:solidFill>
            <a:srgbClr val="CC00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অবধারণের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2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3" name="Flowchart: Merge 12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8" name="Flowchart: Merge 17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1473125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7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886200" y="152400"/>
            <a:ext cx="4648200" cy="1143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09590" y="304800"/>
            <a:ext cx="7467600" cy="11406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2705100" y="1524000"/>
            <a:ext cx="6781800" cy="927776"/>
          </a:xfrm>
          <a:prstGeom prst="snip2Diag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Proposition</a:t>
            </a:r>
          </a:p>
        </p:txBody>
      </p:sp>
      <p:grpSp>
        <p:nvGrpSpPr>
          <p:cNvPr id="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9" name="Snip Diagonal Corner Rectangle 18"/>
          <p:cNvSpPr/>
          <p:nvPr/>
        </p:nvSpPr>
        <p:spPr>
          <a:xfrm>
            <a:off x="1878997" y="2595640"/>
            <a:ext cx="8305800" cy="1016543"/>
          </a:xfrm>
          <a:prstGeom prst="snip2Diag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দুদিক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3200400" y="3747809"/>
            <a:ext cx="7391400" cy="1016543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01।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3200400" y="4953000"/>
            <a:ext cx="7391400" cy="1016543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02।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অনুমানের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8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886200" y="152400"/>
            <a:ext cx="4648200" cy="1143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47800" y="1447801"/>
            <a:ext cx="9677400" cy="15728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9" name="Snip Diagonal Corner Rectangle 18"/>
          <p:cNvSpPr/>
          <p:nvPr/>
        </p:nvSpPr>
        <p:spPr>
          <a:xfrm>
            <a:off x="2514600" y="355057"/>
            <a:ext cx="7391400" cy="1016543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01।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71800" y="3124200"/>
            <a:ext cx="6248400" cy="118502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01।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71800" y="4419600"/>
            <a:ext cx="6248400" cy="14418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02।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89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886200" y="152400"/>
            <a:ext cx="4648200" cy="1143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8470" y="1052359"/>
            <a:ext cx="11125200" cy="40336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solidFill>
                <a:schemeClr val="tx1"/>
              </a:solidFill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3272323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3075</TotalTime>
  <Words>1056</Words>
  <Application>Microsoft Office PowerPoint</Application>
  <PresentationFormat>Widescreen</PresentationFormat>
  <Paragraphs>295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Calibri</vt:lpstr>
      <vt:lpstr>Corbel</vt:lpstr>
      <vt:lpstr>NikoshBAN</vt:lpstr>
      <vt:lpstr>SutonnyMJ</vt:lpstr>
      <vt:lpstr>Basis</vt:lpstr>
      <vt:lpstr>PowerPoint Presentation</vt:lpstr>
      <vt:lpstr>PowerPoint Presentation</vt:lpstr>
      <vt:lpstr>PowerPoint Presentation</vt:lpstr>
      <vt:lpstr>PowerPoint Presentation</vt:lpstr>
      <vt:lpstr>যুক্তিবাক্যের সাথে বাক্যের ও অবধারণের সম্পর্ক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HP</cp:lastModifiedBy>
  <cp:revision>492</cp:revision>
  <dcterms:created xsi:type="dcterms:W3CDTF">2016-01-27T05:27:11Z</dcterms:created>
  <dcterms:modified xsi:type="dcterms:W3CDTF">2021-01-04T02:16:36Z</dcterms:modified>
</cp:coreProperties>
</file>