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91" r:id="rId2"/>
    <p:sldId id="340" r:id="rId3"/>
    <p:sldId id="333" r:id="rId4"/>
    <p:sldId id="295" r:id="rId5"/>
    <p:sldId id="332" r:id="rId6"/>
    <p:sldId id="318" r:id="rId7"/>
    <p:sldId id="315" r:id="rId8"/>
    <p:sldId id="264" r:id="rId9"/>
    <p:sldId id="322" r:id="rId10"/>
    <p:sldId id="331" r:id="rId11"/>
    <p:sldId id="312" r:id="rId12"/>
    <p:sldId id="337" r:id="rId13"/>
    <p:sldId id="336" r:id="rId14"/>
    <p:sldId id="335" r:id="rId15"/>
    <p:sldId id="334" r:id="rId16"/>
    <p:sldId id="324" r:id="rId17"/>
    <p:sldId id="307" r:id="rId18"/>
    <p:sldId id="308" r:id="rId19"/>
    <p:sldId id="339" r:id="rId20"/>
    <p:sldId id="276" r:id="rId21"/>
    <p:sldId id="341" r:id="rId22"/>
    <p:sldId id="343" r:id="rId23"/>
  </p:sldIdLst>
  <p:sldSz cx="12801600" cy="77724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2" d="100"/>
          <a:sy n="62" d="100"/>
        </p:scale>
        <p:origin x="876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673D-7C4D-403D-9C01-5470EA5D98D6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F871-0356-435F-8DFB-8BD638896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7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5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9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7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5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9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0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CF72-BD9B-496D-96F3-551E49A5DF6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4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0" y="304800"/>
            <a:ext cx="12954000" cy="875124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17564" tIns="58782" rIns="117564" bIns="58782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 err="1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1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1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1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41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41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1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1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1371600"/>
            <a:ext cx="12801600" cy="6629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k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" y="457200"/>
            <a:ext cx="4328160" cy="2219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k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" y="5181601"/>
            <a:ext cx="432816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95600"/>
            <a:ext cx="4343400" cy="2069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 Diagonal Corner Rectangle 2"/>
          <p:cNvSpPr>
            <a:spLocks noChangeArrowheads="1"/>
          </p:cNvSpPr>
          <p:nvPr/>
        </p:nvSpPr>
        <p:spPr bwMode="auto">
          <a:xfrm>
            <a:off x="5791200" y="685800"/>
            <a:ext cx="6187440" cy="838200"/>
          </a:xfrm>
          <a:custGeom>
            <a:avLst/>
            <a:gdLst>
              <a:gd name="T0" fmla="*/ 331600 w 7972023"/>
              <a:gd name="T1" fmla="*/ 1223070 h 5492839"/>
              <a:gd name="T2" fmla="*/ 165800 w 7972023"/>
              <a:gd name="T3" fmla="*/ 2446137 h 5492839"/>
              <a:gd name="T4" fmla="*/ 0 w 7972023"/>
              <a:gd name="T5" fmla="*/ 1223070 h 5492839"/>
              <a:gd name="T6" fmla="*/ 165800 w 7972023"/>
              <a:gd name="T7" fmla="*/ 0 h 549283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8139 w 7972023"/>
              <a:gd name="T13" fmla="*/ 268140 h 5492839"/>
              <a:gd name="T14" fmla="*/ 7703922 w 7972023"/>
              <a:gd name="T15" fmla="*/ 5224703 h 5492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72023" h="5492839">
                <a:moveTo>
                  <a:pt x="915492" y="0"/>
                </a:moveTo>
                <a:lnTo>
                  <a:pt x="7874580" y="0"/>
                </a:lnTo>
                <a:lnTo>
                  <a:pt x="7874579" y="0"/>
                </a:lnTo>
                <a:cubicBezTo>
                  <a:pt x="7928396" y="0"/>
                  <a:pt x="7972023" y="43626"/>
                  <a:pt x="7972023" y="97443"/>
                </a:cubicBezTo>
                <a:lnTo>
                  <a:pt x="7972023" y="4577347"/>
                </a:lnTo>
                <a:cubicBezTo>
                  <a:pt x="7972023" y="5082959"/>
                  <a:pt x="7562143" y="5492839"/>
                  <a:pt x="7056531" y="5492839"/>
                </a:cubicBezTo>
                <a:cubicBezTo>
                  <a:pt x="7056530" y="5492839"/>
                  <a:pt x="7056530" y="5492838"/>
                  <a:pt x="7056530" y="5492838"/>
                </a:cubicBezTo>
                <a:lnTo>
                  <a:pt x="97443" y="5492839"/>
                </a:lnTo>
                <a:cubicBezTo>
                  <a:pt x="43626" y="5492839"/>
                  <a:pt x="0" y="5449212"/>
                  <a:pt x="0" y="5395396"/>
                </a:cubicBezTo>
                <a:lnTo>
                  <a:pt x="0" y="915492"/>
                </a:lnTo>
                <a:cubicBezTo>
                  <a:pt x="0" y="409880"/>
                  <a:pt x="409880" y="0"/>
                  <a:pt x="915492" y="1"/>
                </a:cubicBezTo>
                <a:cubicBezTo>
                  <a:pt x="915492" y="1"/>
                  <a:pt x="915493" y="1"/>
                  <a:pt x="915493" y="1"/>
                </a:cubicBezTo>
                <a:close/>
              </a:path>
            </a:pathLst>
          </a:custGeom>
          <a:noFill/>
          <a:ln w="38100" algn="ctr">
            <a:noFill/>
            <a:miter lim="800000"/>
            <a:headEnd/>
            <a:tailEnd/>
          </a:ln>
        </p:spPr>
        <p:txBody>
          <a:bodyPr lIns="117564" tIns="58782" rIns="117564" bIns="58782" anchor="ctr"/>
          <a:lstStyle/>
          <a:p>
            <a:endParaRPr lang="en-US" sz="7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7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 নদ</a:t>
            </a: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মধুসূদন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1981200"/>
            <a:ext cx="6400800" cy="528935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সতত, হে নদ তুমি পড় মোর মনে!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 তোমারি কথা ভাবি এ বিরলে;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 (যেমতি লোক নিশার স্বপনে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শোনে মায়া-মন্ত্রধনী) তব কলক’লে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জুড়াই এ কান আমি ভ্রান্তির ছলনে!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 দেশে দেখিয়াছি বহু  নদ-দলে,</a:t>
            </a:r>
            <a:endParaRPr lang="en-US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এ স্নেহের তৃষ্ণা মিটে কার জলে?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দুগ্ধ-স্রোতোরূপী তুমি জন্মভূমি-স্তনে।</a:t>
            </a:r>
            <a:endParaRPr lang="en-US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 কি হবে দেখা?- যত দিন যাবে,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প্রজারূপে রাজরূপে সাগরেরে দিতে</a:t>
            </a:r>
            <a:endParaRPr lang="en-US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বারি-রূপ কর তুমি; এ মিনতি, গাবে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বঙ্গজ জনের কানে, সখে, সখা-রীতে</a:t>
            </a:r>
            <a:endParaRPr lang="en-US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তার, এ প্রবাসে মজি প্রেম-ভাবে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লইছে যে তব নাম বঙ্গের সংগীতে।</a:t>
            </a:r>
            <a:endParaRPr lang="en-US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4038600" y="533400"/>
            <a:ext cx="3352800" cy="6186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524000" y="5181600"/>
            <a:ext cx="9448800" cy="21844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661300" indent="-661300" algn="ctr">
              <a:buFont typeface="+mj-lt"/>
              <a:buAutoNum type="arabicPeriod"/>
            </a:pP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বিরলে-কার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৩।কপোতাক্ষ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661300" indent="-661300" algn="ctr"/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733800" y="1828800"/>
            <a:ext cx="4038600" cy="3124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130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1" y="5081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6082" name="Picture 2" descr="F:\New  U Image\images4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304800"/>
            <a:ext cx="12192000" cy="7162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60120" y="518160"/>
            <a:ext cx="10454640" cy="1380596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181600"/>
            <a:ext cx="5623560" cy="734265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F:\কাজী\Mickel Modhusudhon\kopotakkho-no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5257800" cy="2908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5445d4f99f0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971800"/>
            <a:ext cx="4953000" cy="2869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934200" y="6096000"/>
            <a:ext cx="5268899" cy="1349818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সতত তোমার কথা ভাবি এ বিরলে;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1" y="5081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5058" name="Picture 2" descr="F:\New Upload Image\unnamed28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04800" y="304800"/>
            <a:ext cx="12192000" cy="7162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60120" y="518160"/>
            <a:ext cx="10454640" cy="1380596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987730"/>
            <a:ext cx="5455920" cy="3117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0" y="5181600"/>
            <a:ext cx="5257800" cy="178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সতত (যেমতি লোক নিশার স্বপনে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শোনে মায়া-মন্ত্রধনী) তব কলক’লে </a:t>
            </a:r>
          </a:p>
          <a:p>
            <a:endParaRPr lang="en-US" sz="3600" b="1" dirty="0">
              <a:latin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667000"/>
            <a:ext cx="5149224" cy="2956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14160" y="5786121"/>
            <a:ext cx="5867400" cy="67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জুড়াই এ কান আমি ভ্রান্তির ছলনে!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6827520" y="6390640"/>
            <a:ext cx="5389563" cy="12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বহু দেশে দেখিয়াছি বহু  নদ-দলে,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1" y="5081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4034" name="Picture 2" descr="F:\New Upload Image\unnamed1.pn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04800" y="342900"/>
            <a:ext cx="12192000" cy="71247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60120" y="518160"/>
            <a:ext cx="10454640" cy="1380596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4876800"/>
            <a:ext cx="5562600" cy="12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কিন্তু এ স্নেহের তৃষ্ণা মিটে কার জলে?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দুগ্ধ-স্রোতোরূপী তুমি জন্মভূমি-স্তনে।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5" descr="C:\Users\DOEL\Desktop\wate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5334000" cy="2849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934200" y="6477000"/>
            <a:ext cx="5394959" cy="67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আর কি হবে দেখা?- যত দিন যাবে,</a:t>
            </a:r>
          </a:p>
        </p:txBody>
      </p:sp>
      <p:pic>
        <p:nvPicPr>
          <p:cNvPr id="14" name="Picture 8" descr="k-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429000"/>
            <a:ext cx="5105400" cy="2936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3010" name="Picture 2" descr="F:\New  U Image\images3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304800"/>
            <a:ext cx="12192000" cy="7162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60120" y="518160"/>
            <a:ext cx="10454640" cy="1380596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6761" y="4971169"/>
            <a:ext cx="4871706" cy="67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564" tIns="58782" rIns="117564" bIns="58782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প্রজারূপে রাজরূপে সাগরেরে দিতে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33400" y="5575690"/>
            <a:ext cx="5867400" cy="67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বারি-রূপ কর তুমি; এ মিনতি, গাবে</a:t>
            </a:r>
          </a:p>
        </p:txBody>
      </p:sp>
      <p:pic>
        <p:nvPicPr>
          <p:cNvPr id="14" name="Picture 13" descr="fir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480" y="2590800"/>
            <a:ext cx="5379720" cy="307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94120" y="5750137"/>
            <a:ext cx="6240780" cy="67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বঙ্গজ জনের কানে, সখে, সখা-রীতে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400800" y="6268297"/>
            <a:ext cx="6400800" cy="122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নাম তার, এ প্রবাসে মজি প্রেম-ভাবে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লইছে যে তব নাম বঙ্গের সংগীতে।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9" descr="k-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542544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2553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52" tIns="58776" rIns="117552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685800"/>
            <a:ext cx="3352800" cy="6316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600200" y="5867400"/>
            <a:ext cx="9220200" cy="99568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 algn="ctr">
              <a:buFontTx/>
              <a:buAutoNum type="arabicPeriod"/>
            </a:pPr>
            <a:endParaRPr lang="en-US" sz="6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ctr"/>
            <a:r>
              <a:rPr lang="bn-BD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 algn="ctr">
              <a:buFont typeface="Wingdings" pitchFamily="2" charset="2"/>
              <a:buAutoNum type="arabicPeriod"/>
            </a:pPr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প্রেমের</a:t>
            </a:r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 algn="ctr">
              <a:buFont typeface="+mj-lt"/>
              <a:buAutoNum type="arabicPeriod"/>
            </a:pPr>
            <a:endParaRPr lang="en-US" sz="6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1371600"/>
            <a:ext cx="8077200" cy="46482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0510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2420600" cy="73152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95400" y="4495800"/>
            <a:ext cx="10347960" cy="619760"/>
          </a:xfrm>
          <a:prstGeom prst="rect">
            <a:avLst/>
          </a:prstGeom>
        </p:spPr>
        <p:txBody>
          <a:bodyPr lIns="117564" tIns="58782" rIns="117564" bIns="58782">
            <a:prstTxWarp prst="textPlain">
              <a:avLst/>
            </a:prstTxWarp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পৃথিবীর অন্য কোন নদীর  জলে কবির স্নেহ তৃষ্ণা মিটেনা কেন ?   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066800"/>
            <a:ext cx="3810000" cy="5848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r>
              <a:rPr lang="bn-BD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 নদ  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kopotakkho-nod_88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2115800" cy="7162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362200" y="6019800"/>
            <a:ext cx="7787640" cy="562439"/>
          </a:xfrm>
          <a:prstGeom prst="rect">
            <a:avLst/>
          </a:prstGeom>
          <a:noFill/>
          <a:ln w="38100">
            <a:noFill/>
          </a:ln>
        </p:spPr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কি হে হবে দেখা?-যত দিন যাবে,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914400"/>
            <a:ext cx="4724400" cy="5848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r>
              <a:rPr lang="bn-BD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 নদ  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2553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 w="762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 descr="Water droplets"/>
          <p:cNvSpPr>
            <a:spLocks noChangeArrowheads="1"/>
          </p:cNvSpPr>
          <p:nvPr/>
        </p:nvSpPr>
        <p:spPr bwMode="auto">
          <a:xfrm>
            <a:off x="4876800" y="457200"/>
            <a:ext cx="3124200" cy="6518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715000"/>
            <a:ext cx="10896600" cy="13293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87822" indent="-587822">
              <a:buFont typeface="+mj-lt"/>
              <a:buAutoNum type="arabicPeriod"/>
            </a:pPr>
            <a:r>
              <a:rPr lang="bn-IN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নদকে কবি ভুলতে পারবেনা কেন?</a:t>
            </a:r>
          </a:p>
          <a:p>
            <a:pPr marL="587822" indent="-587822">
              <a:buFont typeface="+mj-lt"/>
              <a:buAutoNum type="arabicPeriod"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শৈশব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87822" indent="-587822">
              <a:buFont typeface="+mj-lt"/>
              <a:buAutoNum type="arabicPeriod"/>
            </a:pP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তৃষ্ণা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1143000"/>
            <a:ext cx="8077200" cy="4495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1524000"/>
            <a:ext cx="80772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আব্দুল মোমিন আকন্দ</a:t>
            </a:r>
            <a:endParaRPr lang="en-US" sz="4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আলহাজ সিদ্দিক উচ্চ  বিদ্যালয়</a:t>
            </a:r>
          </a:p>
          <a:p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বেলকুচি, সিরাজগঞ্জ</a:t>
            </a:r>
            <a:endParaRPr lang="en-US" sz="4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abdulmomincomt@gmail.com</a:t>
            </a:r>
          </a:p>
          <a:p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733800" y="228600"/>
            <a:ext cx="5334000" cy="941832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u="sng" dirty="0" smtClean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3400" y="1295400"/>
            <a:ext cx="3810000" cy="4648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" descr="Purple mesh"/>
          <p:cNvSpPr>
            <a:spLocks noChangeArrowheads="1"/>
          </p:cNvSpPr>
          <p:nvPr/>
        </p:nvSpPr>
        <p:spPr bwMode="auto">
          <a:xfrm>
            <a:off x="4648200" y="533400"/>
            <a:ext cx="2667000" cy="6859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ingle Corner Rectangle 4"/>
          <p:cNvSpPr/>
          <p:nvPr/>
        </p:nvSpPr>
        <p:spPr>
          <a:xfrm>
            <a:off x="1143000" y="5105400"/>
            <a:ext cx="10454640" cy="19304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marL="440867" indent="-440867">
              <a:buFont typeface="Wingdings" pitchFamily="2" charset="2"/>
              <a:buAutoNum type="arabicPeriod"/>
            </a:pP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সনেট কী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40867" indent="-440867">
              <a:buFont typeface="Wingdings" pitchFamily="2" charset="2"/>
              <a:buAutoNum type="arabicPeriod"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Font typeface="Wingdings" pitchFamily="2" charset="2"/>
              <a:buAutoNum type="arabicPeriod"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প্রজারূপে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রাজরূপ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সাগরেরে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চেয়েছেন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267200" y="1524000"/>
            <a:ext cx="4038600" cy="3429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066800"/>
            <a:ext cx="12422590" cy="5257800"/>
          </a:xfrm>
        </p:spPr>
      </p:pic>
      <p:sp>
        <p:nvSpPr>
          <p:cNvPr id="5" name="TextBox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304800"/>
            <a:ext cx="11041380" cy="1502305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0" y="6477000"/>
            <a:ext cx="12801600" cy="98898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IN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নদ যেন মায়ের স্নেহডোরে বেঁধেছে”-কথাটি দ্বারা</a:t>
            </a:r>
            <a:endParaRPr lang="en-US" sz="4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 কী বুঝিয়েছেন? </a:t>
            </a: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792308" y="2849880"/>
            <a:ext cx="2763520" cy="284988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7"/>
          </a:p>
        </p:txBody>
      </p:sp>
      <p:sp>
        <p:nvSpPr>
          <p:cNvPr id="3" name="Rectangle 2"/>
          <p:cNvSpPr/>
          <p:nvPr/>
        </p:nvSpPr>
        <p:spPr>
          <a:xfrm>
            <a:off x="2773680" y="949960"/>
            <a:ext cx="6563360" cy="16408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973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973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973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973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20321"/>
            <a:ext cx="12789049" cy="7767319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33600" y="228600"/>
            <a:ext cx="8534400" cy="5613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Single Corner Rectangle 4"/>
          <p:cNvSpPr/>
          <p:nvPr/>
        </p:nvSpPr>
        <p:spPr>
          <a:xfrm>
            <a:off x="2362200" y="6858000"/>
            <a:ext cx="8763000" cy="56134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 rot="5400000">
            <a:off x="237796" y="1514804"/>
            <a:ext cx="5943601" cy="474279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550" t="-44462" r="-17758" b="-369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5400000">
            <a:off x="6915150" y="1009650"/>
            <a:ext cx="5676900" cy="54864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551" y="0"/>
            <a:ext cx="12789049" cy="7767319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99042"/>
            <a:ext cx="12128791" cy="721119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209800" y="5791200"/>
            <a:ext cx="8229600" cy="10420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কপোতাক্ষ নদ</a:t>
            </a:r>
            <a:r>
              <a:rPr lang="bn-BD" sz="5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 </a:t>
            </a:r>
            <a:endParaRPr lang="en-US" sz="6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4876800"/>
            <a:ext cx="4114800" cy="822142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419600" y="457200"/>
            <a:ext cx="3276600" cy="9906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41" tIns="58769" rIns="117541" bIns="58769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057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3352800"/>
            <a:ext cx="6704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5181600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867" indent="-440867"/>
            <a:r>
              <a:rPr lang="en-US" sz="4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পোতাক্ষ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মুলভাব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।</a:t>
            </a:r>
            <a:endParaRPr lang="bn-BD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4191000"/>
            <a:ext cx="8434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867" indent="-440867">
              <a:defRPr/>
            </a:pPr>
            <a:r>
              <a:rPr lang="en-US" sz="4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" descr="Wallpaper04935"/>
          <p:cNvSpPr>
            <a:spLocks noChangeArrowheads="1"/>
          </p:cNvSpPr>
          <p:nvPr/>
        </p:nvSpPr>
        <p:spPr bwMode="auto">
          <a:xfrm>
            <a:off x="4343400" y="609600"/>
            <a:ext cx="3352800" cy="74566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5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752600"/>
            <a:ext cx="3093720" cy="27096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8077200" y="4953000"/>
            <a:ext cx="3733800" cy="52832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মধুসুদন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640080" y="1640840"/>
            <a:ext cx="5974080" cy="112268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মধুসুদন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১৮২৪খ্রী: ২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জানুয়ারি</a:t>
            </a:r>
            <a:endParaRPr lang="en-US" sz="3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40080" y="3022600"/>
            <a:ext cx="6080760" cy="155448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 কর্ম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মেঘনাদবধ কাব্য , তিলোত্তমাসম্ভব কাব্য , ব্রজাঙ্গনা কাব্য ,ও চ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তুর্দশ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পদী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640080" y="4749800"/>
            <a:ext cx="6370320" cy="112268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117564" tIns="58782" rIns="117564" bIns="58782" anchor="ctr"/>
          <a:lstStyle/>
          <a:p>
            <a:pPr algn="ctr"/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কবিতাবলি ।  পদ্মাবতী, একেই কি বলে সভ্যতা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বুড় সালিকের ঘাড়ে রোঁ। 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640080" y="6131560"/>
            <a:ext cx="6903720" cy="112268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bn-BD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মধুসুদন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১৮৭৩খ্রি: ২৯জুন</a:t>
            </a:r>
          </a:p>
          <a:p>
            <a:pPr algn="ctr"/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endParaRPr lang="en-US" sz="3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E:\Teachers,gov,bd OK\Bakti Jibon Ict\Picture17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40" y="259080"/>
            <a:ext cx="12161520" cy="725424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4" name="Oval Callout 13"/>
          <p:cNvSpPr/>
          <p:nvPr/>
        </p:nvSpPr>
        <p:spPr>
          <a:xfrm flipH="1">
            <a:off x="5547360" y="518160"/>
            <a:ext cx="6614160" cy="2590800"/>
          </a:xfrm>
          <a:prstGeom prst="wedgeEllipseCallout">
            <a:avLst>
              <a:gd name="adj1" fmla="val 53866"/>
              <a:gd name="adj2" fmla="val 73948"/>
            </a:avLst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819618"/>
              </p:ext>
            </p:extLst>
          </p:nvPr>
        </p:nvGraphicFramePr>
        <p:xfrm>
          <a:off x="1386841" y="3713480"/>
          <a:ext cx="655884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Packager Shell Object" showAsIcon="1" r:id="rId4" imgW="2108520" imgH="685800" progId="Package">
                  <p:embed/>
                </p:oleObj>
              </mc:Choice>
              <mc:Fallback>
                <p:oleObj name="Packager Shell Object" showAsIcon="1" r:id="rId4" imgW="2108520" imgH="68580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1" y="3713480"/>
                        <a:ext cx="655884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ular Callout 17"/>
          <p:cNvSpPr/>
          <p:nvPr/>
        </p:nvSpPr>
        <p:spPr>
          <a:xfrm>
            <a:off x="1600200" y="6477000"/>
            <a:ext cx="10027920" cy="552087"/>
          </a:xfrm>
          <a:prstGeom prst="wedgeRectCallout">
            <a:avLst>
              <a:gd name="adj1" fmla="val -1102"/>
              <a:gd name="adj2" fmla="val 53853"/>
            </a:avLst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304800"/>
            <a:ext cx="12192001" cy="716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lowchart: Alternate Process 11"/>
          <p:cNvSpPr/>
          <p:nvPr/>
        </p:nvSpPr>
        <p:spPr>
          <a:xfrm>
            <a:off x="457200" y="6400800"/>
            <a:ext cx="5440680" cy="48937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7010400" y="6400800"/>
            <a:ext cx="5248340" cy="54229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545432"/>
            <a:ext cx="6248400" cy="591953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400800" y="304800"/>
            <a:ext cx="6019800" cy="57912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1" descr="White marble"/>
          <p:cNvSpPr>
            <a:spLocks noChangeArrowheads="1"/>
          </p:cNvSpPr>
          <p:nvPr/>
        </p:nvSpPr>
        <p:spPr bwMode="auto">
          <a:xfrm>
            <a:off x="3962400" y="304800"/>
            <a:ext cx="2590800" cy="8472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828800" y="1219200"/>
            <a:ext cx="2667000" cy="1489158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en-US" sz="41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মিনতি</a:t>
            </a:r>
            <a:endParaRPr lang="en-US" sz="41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7467600" y="1295400"/>
            <a:ext cx="4373880" cy="1336312"/>
          </a:xfrm>
          <a:prstGeom prst="leftArrow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>
            <a:spLocks noChangeArrowheads="1"/>
          </p:cNvSpPr>
          <p:nvPr/>
        </p:nvSpPr>
        <p:spPr bwMode="auto">
          <a:xfrm>
            <a:off x="2667000" y="2819400"/>
            <a:ext cx="2716260" cy="1703143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নিশা</a:t>
            </a:r>
            <a:endParaRPr lang="en-US" sz="48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Left Arrow 25"/>
          <p:cNvSpPr>
            <a:spLocks noChangeArrowheads="1"/>
          </p:cNvSpPr>
          <p:nvPr/>
        </p:nvSpPr>
        <p:spPr bwMode="auto">
          <a:xfrm>
            <a:off x="7696200" y="2819400"/>
            <a:ext cx="3733800" cy="1703143"/>
          </a:xfrm>
          <a:prstGeom prst="leftArrow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3462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রাত্রি</a:t>
            </a:r>
            <a:endParaRPr lang="en-US" sz="4800" b="1" dirty="0">
              <a:ln w="13462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705600" y="4419600"/>
            <a:ext cx="3413760" cy="1489158"/>
          </a:xfrm>
          <a:prstGeom prst="leftArrow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4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একান্ত সান্তভাবে</a:t>
            </a:r>
            <a:endParaRPr lang="en-US" sz="4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1600200" y="4419600"/>
            <a:ext cx="2667000" cy="1489158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endParaRPr lang="en-US" sz="4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7360920" y="5901560"/>
            <a:ext cx="2987040" cy="1489158"/>
          </a:xfrm>
          <a:prstGeom prst="leftArrow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en-US" sz="41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1295400" y="6019800"/>
            <a:ext cx="3093720" cy="1489158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en-US" sz="4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বারি</a:t>
            </a:r>
            <a:endParaRPr lang="en-US" sz="4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3_240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2560320" cy="1295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moolit-mermaid-night-sk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680" y="3108960"/>
            <a:ext cx="2133600" cy="1209040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 descr="inde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0560" y="6131560"/>
            <a:ext cx="2667000" cy="1295400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4495800" y="4343400"/>
            <a:ext cx="2133600" cy="16002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</TotalTime>
  <Words>552</Words>
  <Application>Microsoft Office PowerPoint</Application>
  <PresentationFormat>Custom</PresentationFormat>
  <Paragraphs>111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NCCNCC2</dc:creator>
  <cp:lastModifiedBy>USER</cp:lastModifiedBy>
  <cp:revision>235</cp:revision>
  <dcterms:created xsi:type="dcterms:W3CDTF">2016-03-24T14:41:31Z</dcterms:created>
  <dcterms:modified xsi:type="dcterms:W3CDTF">2021-01-03T04:01:33Z</dcterms:modified>
</cp:coreProperties>
</file>