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818E-F657-4DA3-9EEE-D364E2D82CE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8CA9-033E-47E6-8F8B-2DBF7D55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BD" baseline="0" dirty="0" smtClean="0"/>
              <a:t> এস এম এস পাঠিয়ে পরিক্ষার ফলাফল পাওয়া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685800"/>
            <a:ext cx="4870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137" y="1373394"/>
            <a:ext cx="8357280" cy="1127886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6600" b="1" spc="-246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246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246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246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246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246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246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-246" dirty="0">
              <a:ln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70" y="3064211"/>
            <a:ext cx="4755839" cy="28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9906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463" y="6050139"/>
            <a:ext cx="8622598" cy="999181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JSC/JDC, SSC, HSC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182381"/>
            <a:ext cx="4625826" cy="429795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www.educationboardresults.gov.bd</a:t>
            </a:r>
          </a:p>
        </p:txBody>
      </p:sp>
    </p:spTree>
    <p:extLst>
      <p:ext uri="{BB962C8B-B14F-4D97-AF65-F5344CB8AC3E}">
        <p14:creationId xmlns:p14="http://schemas.microsoft.com/office/powerpoint/2010/main" val="1854668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6335" y="655585"/>
            <a:ext cx="7315200" cy="120031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মুহূর্তের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84151"/>
              </p:ext>
            </p:extLst>
          </p:nvPr>
        </p:nvGraphicFramePr>
        <p:xfrm>
          <a:off x="3875158" y="2728363"/>
          <a:ext cx="1872498" cy="16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158" y="2728363"/>
                        <a:ext cx="1872498" cy="168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2642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477" y="905044"/>
            <a:ext cx="6457060" cy="4304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4494" y="184201"/>
            <a:ext cx="1962214" cy="383628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www.nu.edu.bd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477" y="901415"/>
            <a:ext cx="6457060" cy="43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4494" y="136786"/>
            <a:ext cx="1962214" cy="393449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www.nu.bd.info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891" y="5597953"/>
            <a:ext cx="8375109" cy="118384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বিশ্বাবদ্যালয়ে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মাস্টার্স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রেজিস্ট্রেশন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50949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r="1324" b="6266"/>
          <a:stretch/>
        </p:blipFill>
        <p:spPr bwMode="auto">
          <a:xfrm>
            <a:off x="924758" y="481575"/>
            <a:ext cx="7356607" cy="5088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8582" y="4214"/>
            <a:ext cx="2699974" cy="475961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www.nctb.gov.bd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0433" y="5771954"/>
            <a:ext cx="6809786" cy="118384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3970" r="3331" b="8052"/>
          <a:stretch/>
        </p:blipFill>
        <p:spPr bwMode="auto">
          <a:xfrm>
            <a:off x="924759" y="509912"/>
            <a:ext cx="7356606" cy="50913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0702" y="20747"/>
            <a:ext cx="2923870" cy="475961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www.ebook.gov.bd</a:t>
            </a:r>
          </a:p>
        </p:txBody>
      </p:sp>
    </p:spTree>
    <p:extLst>
      <p:ext uri="{BB962C8B-B14F-4D97-AF65-F5344CB8AC3E}">
        <p14:creationId xmlns:p14="http://schemas.microsoft.com/office/powerpoint/2010/main" val="6109269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5156307"/>
            <a:ext cx="8524447" cy="118384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পড়াবেন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32" y="1319623"/>
            <a:ext cx="4262224" cy="32443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248555" y="354314"/>
            <a:ext cx="2987766" cy="629849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ক্লাসরুম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1319623"/>
            <a:ext cx="4075611" cy="3244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250430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5" y="949569"/>
            <a:ext cx="5554134" cy="4260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62000" y="5293819"/>
            <a:ext cx="7484534" cy="118384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মেডিক্যল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8555" y="221671"/>
            <a:ext cx="2987766" cy="629849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00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5237855"/>
            <a:ext cx="8524447" cy="118384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টেলিস্কোপের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সৌরজগতের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24617"/>
            <a:ext cx="3581400" cy="37993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56" y="1024617"/>
            <a:ext cx="4124817" cy="37993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402940" y="277065"/>
            <a:ext cx="2158011" cy="603288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টেলিস্কোপ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6259" y="277064"/>
            <a:ext cx="2158011" cy="603288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486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984500" y="766608"/>
            <a:ext cx="30480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r>
              <a:rPr lang="en-US" sz="5900" b="1" spc="-123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900" b="1" spc="-123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spc="-123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900" b="1" spc="-123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107" y="22860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358473" y="212271"/>
            <a:ext cx="557887" cy="1981200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3423" y="201386"/>
            <a:ext cx="494394" cy="1998886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16462"/>
            <a:ext cx="1905000" cy="1428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1" y="498638"/>
            <a:ext cx="1905000" cy="1428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521608" y="3014403"/>
            <a:ext cx="8037282" cy="2568842"/>
          </a:xfrm>
          <a:prstGeom prst="rect">
            <a:avLst/>
          </a:prstGeom>
        </p:spPr>
        <p:txBody>
          <a:bodyPr wrap="square" lIns="75118" tIns="37559" rIns="75118" bIns="3755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একশ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37509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952" y="410897"/>
            <a:ext cx="6146185" cy="6801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801" y="1830932"/>
            <a:ext cx="8314266" cy="39357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marL="563385" indent="-563385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3385" indent="-563385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3385" indent="-563385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3385" indent="-563385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সেভাবেই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3385" indent="-563385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কাগজপত্রবিহীন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059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4110" y="3008459"/>
            <a:ext cx="2969845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NUBD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4112" y="1570849"/>
            <a:ext cx="6683593" cy="5508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4111" y="2321436"/>
            <a:ext cx="2974730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DAPE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967581" y="2321435"/>
            <a:ext cx="3020122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NCTB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1545" y="2988191"/>
            <a:ext cx="2974731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NAPE</a:t>
            </a:r>
          </a:p>
        </p:txBody>
      </p:sp>
      <p:sp>
        <p:nvSpPr>
          <p:cNvPr id="19" name="Cross 18"/>
          <p:cNvSpPr/>
          <p:nvPr/>
        </p:nvSpPr>
        <p:spPr>
          <a:xfrm>
            <a:off x="2806428" y="238425"/>
            <a:ext cx="2228353" cy="744252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r>
              <a:rPr lang="en-US" sz="5400" b="1" spc="-123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23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7" y="1194596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948185" y="267163"/>
            <a:ext cx="2496583" cy="6032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566" r="5883" b="39065"/>
          <a:stretch/>
        </p:blipFill>
        <p:spPr>
          <a:xfrm>
            <a:off x="5948185" y="298971"/>
            <a:ext cx="2496584" cy="598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299227" y="4894140"/>
            <a:ext cx="2974730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টেলিস্কোপ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4110" y="4162540"/>
            <a:ext cx="6682165" cy="5508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35695" y="4875690"/>
            <a:ext cx="3152009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9227" y="5579515"/>
            <a:ext cx="2974730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35696" y="5567546"/>
            <a:ext cx="3152007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টেলিপ্রিন্টার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3244171"/>
            <a:ext cx="3971637" cy="23808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লুৎফুল হায়দার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পাগলা,গফরগাঁও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I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১৭১৯৫২৭৯৮০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616" y="1734702"/>
            <a:ext cx="1212273" cy="115486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09" y="3017959"/>
            <a:ext cx="4339137" cy="31296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56</a:t>
            </a:r>
          </a:p>
          <a:p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632" y="742475"/>
            <a:ext cx="3529369" cy="676016"/>
          </a:xfrm>
          <a:prstGeom prst="rect">
            <a:avLst/>
          </a:prstGeom>
        </p:spPr>
        <p:txBody>
          <a:bodyPr wrap="square" lIns="75118" tIns="37559" rIns="75118" bIns="37559">
            <a:spAutoFit/>
          </a:bodyPr>
          <a:lstStyle/>
          <a:p>
            <a:pPr algn="ctr"/>
            <a:r>
              <a:rPr lang="en-US" sz="3900" b="1" spc="123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3900" b="1" spc="123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900" b="1" spc="123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9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3151" y="685801"/>
            <a:ext cx="2986562" cy="676016"/>
          </a:xfrm>
          <a:prstGeom prst="rect">
            <a:avLst/>
          </a:prstGeom>
        </p:spPr>
        <p:txBody>
          <a:bodyPr wrap="square" lIns="75118" tIns="37559" rIns="75118" bIns="37559">
            <a:spAutoFit/>
          </a:bodyPr>
          <a:lstStyle/>
          <a:p>
            <a:pPr algn="ctr"/>
            <a:r>
              <a:rPr lang="en-US" sz="3900" b="1" spc="123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3900" b="1" spc="123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900" b="1" spc="123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3900" b="1" spc="123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39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71813" y="600791"/>
            <a:ext cx="0" cy="5619343"/>
          </a:xfrm>
          <a:prstGeom prst="line">
            <a:avLst/>
          </a:prstGeom>
          <a:ln w="212725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5832764" y="1255336"/>
            <a:ext cx="1385455" cy="157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38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2061898" y="268495"/>
            <a:ext cx="2451188" cy="50833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r>
              <a:rPr lang="en-US" sz="5900" b="1" spc="-123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900" b="1" spc="-123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7" y="112548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734317" y="171276"/>
            <a:ext cx="2701338" cy="6032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4839397" y="6162597"/>
            <a:ext cx="3596258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1" y="3106054"/>
            <a:ext cx="8305800" cy="5508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560" y="6162597"/>
            <a:ext cx="3307922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561" y="5575481"/>
            <a:ext cx="3307921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39397" y="5578983"/>
            <a:ext cx="3596258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947" r="3176" b="34992"/>
          <a:stretch/>
        </p:blipFill>
        <p:spPr>
          <a:xfrm>
            <a:off x="5734318" y="192399"/>
            <a:ext cx="2701337" cy="653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4844402" y="1904353"/>
            <a:ext cx="3591252" cy="4759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1" y="1219200"/>
            <a:ext cx="8305800" cy="5375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স্কুল-কলেজের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743" y="1904353"/>
            <a:ext cx="3291739" cy="4759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745" y="2483092"/>
            <a:ext cx="3291737" cy="4759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9396" y="2473921"/>
            <a:ext cx="3596258" cy="4459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559" y="3726329"/>
            <a:ext cx="4112838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পাঠ্যবিষয়ে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6373" y="3726329"/>
            <a:ext cx="3369282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000" spc="-12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559" y="4349256"/>
            <a:ext cx="4112837" cy="550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000" spc="-12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1" y="4954535"/>
            <a:ext cx="8305800" cy="5508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2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spc="-1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6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7497" y="1066800"/>
            <a:ext cx="87630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57400" y="1295399"/>
            <a:ext cx="2274528" cy="6298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75118" tIns="37559" rIns="75118" bIns="37559">
            <a:spAutoFit/>
          </a:bodyPr>
          <a:lstStyle/>
          <a:p>
            <a:r>
              <a:rPr lang="en-US" sz="3600" b="1" spc="-123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spc="-123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23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ক্লাসরুম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265641" y="1295398"/>
            <a:ext cx="1504061" cy="6298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75118" tIns="37559" rIns="75118" bIns="37559">
            <a:spAutoFit/>
          </a:bodyPr>
          <a:lstStyle/>
          <a:p>
            <a:r>
              <a:rPr lang="en-US" sz="3600" b="1" spc="-123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টেলিস্কোপ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675921" y="1295402"/>
            <a:ext cx="1263354" cy="6298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75118" tIns="37559" rIns="75118" bIns="37559">
            <a:spAutoFit/>
          </a:bodyPr>
          <a:lstStyle/>
          <a:p>
            <a:r>
              <a:rPr lang="en-US" sz="3600" b="1" spc="-123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589618" y="198242"/>
            <a:ext cx="2123846" cy="676016"/>
          </a:xfrm>
          <a:prstGeom prst="rect">
            <a:avLst/>
          </a:prstGeom>
        </p:spPr>
        <p:txBody>
          <a:bodyPr wrap="none" lIns="75118" tIns="37559" rIns="75118" bIns="37559">
            <a:spAutoFit/>
          </a:bodyPr>
          <a:lstStyle/>
          <a:p>
            <a:r>
              <a:rPr lang="en-US" sz="3900" spc="-123" dirty="0" err="1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900" spc="-123" dirty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spc="-123" dirty="0" err="1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3900" dirty="0">
              <a:ln>
                <a:solidFill>
                  <a:srgbClr val="0000FF"/>
                </a:solidFill>
              </a:ln>
              <a:solidFill>
                <a:srgbClr val="3B01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0" y="2519349"/>
            <a:ext cx="6621920" cy="3729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0" y="2449394"/>
            <a:ext cx="6621920" cy="3799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7" y="2449394"/>
            <a:ext cx="6928279" cy="39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32381" y="492242"/>
            <a:ext cx="3435011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r>
              <a:rPr lang="bn-BD" sz="6600" b="1" spc="-123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spc="-123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600" b="1" spc="-123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6600" b="1" spc="-123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7107" y="1895081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8217095" y="130776"/>
            <a:ext cx="701199" cy="16591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758985" y="119892"/>
            <a:ext cx="701199" cy="16591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03424" y="119892"/>
            <a:ext cx="621394" cy="16591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593493" y="119892"/>
            <a:ext cx="621394" cy="16591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270001" y="119885"/>
            <a:ext cx="1644651" cy="16977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6038851" y="119885"/>
            <a:ext cx="1644651" cy="16977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868499" y="3284061"/>
            <a:ext cx="7454986" cy="1583957"/>
          </a:xfrm>
          <a:prstGeom prst="rect">
            <a:avLst/>
          </a:prstGeom>
        </p:spPr>
        <p:txBody>
          <a:bodyPr wrap="none" lIns="75118" tIns="37559" rIns="75118" bIns="37559">
            <a:spAutoFit/>
          </a:bodyPr>
          <a:lstStyle/>
          <a:p>
            <a:pPr algn="ctr"/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38847" cy="6629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71" y="2337861"/>
            <a:ext cx="8032971" cy="1723415"/>
          </a:xfrm>
        </p:spPr>
        <p:txBody>
          <a:bodyPr>
            <a:normAutofit fontScale="90000"/>
          </a:bodyPr>
          <a:lstStyle/>
          <a:p>
            <a:r>
              <a:rPr lang="en-US" sz="11300" b="1" dirty="0" err="1">
                <a:ln>
                  <a:solidFill>
                    <a:sysClr val="windowText" lastClr="000000"/>
                  </a:solidFill>
                </a:ln>
                <a:solidFill>
                  <a:srgbClr val="5619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300" b="1" dirty="0">
                <a:ln>
                  <a:solidFill>
                    <a:sysClr val="windowText" lastClr="000000"/>
                  </a:solidFill>
                </a:ln>
                <a:solidFill>
                  <a:srgbClr val="5619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300" b="1" dirty="0" err="1">
                <a:ln>
                  <a:solidFill>
                    <a:sysClr val="windowText" lastClr="000000"/>
                  </a:solidFill>
                </a:ln>
                <a:solidFill>
                  <a:srgbClr val="5619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300" b="1" dirty="0">
              <a:ln>
                <a:solidFill>
                  <a:sysClr val="windowText" lastClr="000000"/>
                </a:solidFill>
              </a:ln>
              <a:solidFill>
                <a:srgbClr val="5619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5565" y="443687"/>
            <a:ext cx="6220690" cy="752960"/>
          </a:xfrm>
          <a:prstGeom prst="rect">
            <a:avLst/>
          </a:prstGeom>
          <a:solidFill>
            <a:schemeClr val="bg2"/>
          </a:solidFill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440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160" y="5026928"/>
            <a:ext cx="4843254" cy="752960"/>
          </a:xfrm>
          <a:prstGeom prst="rect">
            <a:avLst/>
          </a:prstGeom>
          <a:solidFill>
            <a:schemeClr val="bg2"/>
          </a:solidFill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42" y="1577171"/>
            <a:ext cx="4548384" cy="299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474430" y="5054828"/>
            <a:ext cx="4402958" cy="752960"/>
          </a:xfrm>
          <a:prstGeom prst="rect">
            <a:avLst/>
          </a:prstGeom>
          <a:solidFill>
            <a:schemeClr val="bg2"/>
          </a:solidFill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ছাত্রীরা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09913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9867" y="540761"/>
            <a:ext cx="4080934" cy="676016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900" b="1" spc="4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900" b="1" spc="4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spc="4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900" b="1" spc="4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spc="4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900" b="1" spc="4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01" y="1281487"/>
            <a:ext cx="6781591" cy="1522401"/>
          </a:xfrm>
          <a:prstGeom prst="rect">
            <a:avLst/>
          </a:prstGeom>
        </p:spPr>
        <p:txBody>
          <a:bodyPr wrap="square" lIns="75118" tIns="37559" rIns="75118" bIns="37559">
            <a:spAutoFit/>
          </a:bodyPr>
          <a:lstStyle/>
          <a:p>
            <a:pPr algn="ctr"/>
            <a:r>
              <a:rPr lang="en-US" sz="94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9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4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72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20" y="2878271"/>
            <a:ext cx="5373126" cy="31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5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8157" y="1393371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0" y="152402"/>
            <a:ext cx="3048000" cy="1127886"/>
          </a:xfrm>
          <a:prstGeom prst="rect">
            <a:avLst/>
          </a:prstGeom>
          <a:noFill/>
          <a:ln>
            <a:noFill/>
          </a:ln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6600" b="1" spc="-123" dirty="0" err="1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spc="-123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699" y="1618516"/>
            <a:ext cx="8705625" cy="31235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r>
              <a:rPr lang="en-US" sz="3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3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</a:t>
            </a:r>
            <a:r>
              <a:rPr lang="en-US" sz="33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3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1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813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" y="567450"/>
            <a:ext cx="3794420" cy="2168240"/>
          </a:xfrm>
          <a:prstGeom prst="round2DiagRect">
            <a:avLst>
              <a:gd name="adj1" fmla="val 0"/>
              <a:gd name="adj2" fmla="val 1723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3970" r="3331" b="8052"/>
          <a:stretch/>
        </p:blipFill>
        <p:spPr bwMode="auto">
          <a:xfrm>
            <a:off x="4871310" y="335950"/>
            <a:ext cx="3775102" cy="2612678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r="1324" b="6266"/>
          <a:stretch/>
        </p:blipFill>
        <p:spPr bwMode="auto">
          <a:xfrm>
            <a:off x="500531" y="3900963"/>
            <a:ext cx="3794421" cy="258063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0699" y="3117145"/>
            <a:ext cx="2872313" cy="550829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8383" y="4277787"/>
            <a:ext cx="3159544" cy="158395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8383" y="4270411"/>
            <a:ext cx="3159544" cy="158395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31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529" y="302791"/>
            <a:ext cx="3519792" cy="2612678"/>
          </a:xfrm>
          <a:prstGeom prst="round2DiagRect">
            <a:avLst>
              <a:gd name="adj1" fmla="val 0"/>
              <a:gd name="adj2" fmla="val 19227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4" y="287017"/>
            <a:ext cx="3794422" cy="26126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" y="3956232"/>
            <a:ext cx="3794422" cy="2136968"/>
          </a:xfrm>
          <a:prstGeom prst="round2DiagRect">
            <a:avLst>
              <a:gd name="adj1" fmla="val 0"/>
              <a:gd name="adj2" fmla="val 23232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8214" y="3031531"/>
            <a:ext cx="3159544" cy="603288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9740" y="3081273"/>
            <a:ext cx="4130682" cy="1022967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2514" y="5014117"/>
            <a:ext cx="2216371" cy="676016"/>
          </a:xfrm>
          <a:prstGeom prst="rect">
            <a:avLst/>
          </a:prstGeom>
        </p:spPr>
        <p:txBody>
          <a:bodyPr wrap="none" lIns="75118" tIns="37559" rIns="75118" bIns="37559">
            <a:spAutoFit/>
          </a:bodyPr>
          <a:lstStyle/>
          <a:p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622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20808" y="616889"/>
            <a:ext cx="2819794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5118" tIns="37559" rIns="75118" bIns="37559" rtlCol="0" anchor="ctr"/>
          <a:lstStyle/>
          <a:p>
            <a:pPr algn="ctr"/>
            <a:r>
              <a:rPr lang="en-US" sz="59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9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9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932" y="3535903"/>
            <a:ext cx="7901214" cy="17378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7107" y="1937658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459115" y="163285"/>
            <a:ext cx="557887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001003" y="152401"/>
            <a:ext cx="557887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31536" y="152401"/>
            <a:ext cx="494394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521605" y="152401"/>
            <a:ext cx="494394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18" tIns="37559" rIns="75118" bIns="3755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06" y="288471"/>
            <a:ext cx="1505793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471"/>
            <a:ext cx="160739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25" y="1531462"/>
            <a:ext cx="5543807" cy="3058652"/>
          </a:xfrm>
          <a:prstGeom prst="round2DiagRect">
            <a:avLst>
              <a:gd name="adj1" fmla="val 0"/>
              <a:gd name="adj2" fmla="val 0"/>
            </a:avLst>
          </a:prstGeom>
          <a:ln w="38100" cap="sq">
            <a:solidFill>
              <a:srgbClr val="5619C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4746" y="5772105"/>
            <a:ext cx="7300270" cy="629849"/>
          </a:xfrm>
          <a:prstGeom prst="rect">
            <a:avLst/>
          </a:prstGeom>
          <a:noFill/>
        </p:spPr>
        <p:txBody>
          <a:bodyPr wrap="square" lIns="75118" tIns="37559" rIns="75118" bIns="3755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5961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506</Words>
  <Application>Microsoft Office PowerPoint</Application>
  <PresentationFormat>On-screen Show (4:3)</PresentationFormat>
  <Paragraphs>104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35</cp:revision>
  <dcterms:created xsi:type="dcterms:W3CDTF">2006-08-16T00:00:00Z</dcterms:created>
  <dcterms:modified xsi:type="dcterms:W3CDTF">2020-12-02T02:00:59Z</dcterms:modified>
</cp:coreProperties>
</file>