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56" r:id="rId2"/>
    <p:sldId id="287" r:id="rId3"/>
    <p:sldId id="288" r:id="rId4"/>
    <p:sldId id="290" r:id="rId5"/>
    <p:sldId id="291" r:id="rId6"/>
    <p:sldId id="289" r:id="rId7"/>
    <p:sldId id="292" r:id="rId8"/>
    <p:sldId id="293" r:id="rId9"/>
    <p:sldId id="296" r:id="rId10"/>
    <p:sldId id="294" r:id="rId11"/>
    <p:sldId id="295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349" autoAdjust="0"/>
  </p:normalViewPr>
  <p:slideViewPr>
    <p:cSldViewPr>
      <p:cViewPr varScale="1">
        <p:scale>
          <a:sx n="68" d="100"/>
          <a:sy n="68" d="100"/>
        </p:scale>
        <p:origin x="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6F06-EA3E-4831-BC5C-31E7EBACA427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823-BF4D-499E-AC80-0D133084F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9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9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9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1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58" y="879934"/>
            <a:ext cx="9753600" cy="53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32" y="263231"/>
            <a:ext cx="6205090" cy="5560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900"/>
            <a:ext cx="12192000" cy="179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46" y="615554"/>
            <a:ext cx="7458154" cy="5622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3696" y="2266235"/>
            <a:ext cx="23968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/>
          </a:p>
          <a:p>
            <a:r>
              <a:rPr lang="en-US" sz="2000" dirty="0" err="1" smtClean="0">
                <a:solidFill>
                  <a:srgbClr val="FFFF00"/>
                </a:solidFill>
              </a:rPr>
              <a:t>এরপর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মাইক্রোসফট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ওয়ার্ডে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ক্লিক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এবং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ফাইলের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নামকরন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941" y="1206420"/>
            <a:ext cx="4352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4000">
              <a:srgbClr val="0070C0"/>
            </a:gs>
            <a:gs pos="79000">
              <a:srgbClr val="00B0F0"/>
            </a:gs>
            <a:gs pos="64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52799" y="205232"/>
            <a:ext cx="552747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এক ফোল্ডার থেকে অন্য ফোল্ডারে ফাইল কপি করা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2498" y="1105320"/>
            <a:ext cx="652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১। যে ফাইলগুলো কপি করতে চান সেগুলো আগে সিলেক্ট করতে হবে।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92497" y="1920327"/>
            <a:ext cx="6832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২। সিলেক্টকৃত ফাইলের উপর মাউসের ডান বাটন ক্লিক করতে হবে। 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692498" y="2828496"/>
            <a:ext cx="652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৩। ডান বাটন ক্লিক করার ফলে একটি মেনু বা লিস্ট আসবে, সেই মেনু থেকে </a:t>
            </a:r>
            <a:r>
              <a:rPr lang="en-US" sz="2000" dirty="0"/>
              <a:t>Copy </a:t>
            </a:r>
            <a:r>
              <a:rPr lang="as-IN" sz="2000" dirty="0"/>
              <a:t>ক্লিক করতে হবে। 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90800" y="3573423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৪। এখন প্রয়োজনীয় ফোল্ডারে বা যেখানে ফাইলগুলো নিতে চান সেখানে মাউসের ডান বাটন ক্লিক করতে হবে। 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573214" y="4481592"/>
            <a:ext cx="6951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৫। পূণরায় একটি মেনু বা লিস্ট আসবে এবং এ মেনু থেকে </a:t>
            </a:r>
            <a:r>
              <a:rPr lang="en-US" sz="2000" dirty="0"/>
              <a:t>Paste </a:t>
            </a:r>
            <a:r>
              <a:rPr lang="as-IN" sz="2000" dirty="0"/>
              <a:t>ক্লিক করতে হবে।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8696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0070C0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2957"/>
            <a:ext cx="7277100" cy="123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48443" y="533400"/>
            <a:ext cx="435677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ফাইল</a:t>
            </a:r>
            <a:r>
              <a:rPr lang="en-US" sz="2000" dirty="0" smtClean="0"/>
              <a:t> </a:t>
            </a:r>
            <a:r>
              <a:rPr lang="en-US" sz="2000" dirty="0" err="1" smtClean="0"/>
              <a:t>ফোল্ডার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নিয়ম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90600" y="1661554"/>
            <a:ext cx="10019036" cy="347787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as-IN" sz="2000" dirty="0">
                <a:solidFill>
                  <a:schemeClr val="bg1"/>
                </a:solidFill>
              </a:rPr>
              <a:t>১। </a:t>
            </a:r>
            <a:r>
              <a:rPr lang="as-IN" sz="2000" dirty="0" smtClean="0">
                <a:solidFill>
                  <a:schemeClr val="bg1"/>
                </a:solidFill>
              </a:rPr>
              <a:t>যে </a:t>
            </a:r>
            <a:r>
              <a:rPr lang="as-IN" sz="2000" dirty="0">
                <a:solidFill>
                  <a:schemeClr val="bg1"/>
                </a:solidFill>
              </a:rPr>
              <a:t>সকল অপ্রয়োজনীয় ফাইল বা ফোল্ডারগুলো মুছে ফেলতে চান সেগুলো </a:t>
            </a:r>
            <a:r>
              <a:rPr lang="as-IN" sz="2000" dirty="0" smtClean="0">
                <a:solidFill>
                  <a:schemeClr val="bg1"/>
                </a:solidFill>
              </a:rPr>
              <a:t>আগে সিলেক্ট করতে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as-IN" sz="2000" dirty="0" smtClean="0">
                <a:solidFill>
                  <a:schemeClr val="bg1"/>
                </a:solidFill>
              </a:rPr>
              <a:t>হবে</a:t>
            </a:r>
            <a:r>
              <a:rPr lang="as-IN" sz="2000" dirty="0">
                <a:solidFill>
                  <a:schemeClr val="bg1"/>
                </a:solidFill>
              </a:rPr>
              <a:t>। </a:t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২। এবার সিলেক্টকৃত ফাইলের উপর মাউসের ডানবাটন ক্লিক করতে 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৩। ডানবাটন ক্লিক করার পর পরই একটি মেনু বা লিস্ট আসবে, এর মধ্যে থেকে </a:t>
            </a:r>
            <a:r>
              <a:rPr lang="en-US" sz="2000" dirty="0">
                <a:solidFill>
                  <a:schemeClr val="bg1"/>
                </a:solidFill>
              </a:rPr>
              <a:t>Delete </a:t>
            </a:r>
            <a:r>
              <a:rPr lang="as-IN" sz="2000" dirty="0" smtClean="0">
                <a:solidFill>
                  <a:schemeClr val="bg1"/>
                </a:solidFill>
              </a:rPr>
              <a:t>ক্লিক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as-IN" sz="2000" dirty="0" smtClean="0">
                <a:solidFill>
                  <a:schemeClr val="bg1"/>
                </a:solidFill>
              </a:rPr>
              <a:t>করতে </a:t>
            </a:r>
            <a:r>
              <a:rPr lang="as-IN" sz="2000" dirty="0">
                <a:solidFill>
                  <a:schemeClr val="bg1"/>
                </a:solidFill>
              </a:rPr>
              <a:t>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৪</a:t>
            </a:r>
            <a:r>
              <a:rPr lang="as-IN" sz="2000" dirty="0" smtClean="0">
                <a:solidFill>
                  <a:schemeClr val="bg1"/>
                </a:solidFill>
              </a:rPr>
              <a:t>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Yes </a:t>
            </a:r>
            <a:r>
              <a:rPr lang="as-IN" sz="2000" dirty="0">
                <a:solidFill>
                  <a:schemeClr val="bg1"/>
                </a:solidFill>
              </a:rPr>
              <a:t>বা  </a:t>
            </a:r>
            <a:r>
              <a:rPr lang="en-US" sz="2000" dirty="0">
                <a:solidFill>
                  <a:schemeClr val="bg1"/>
                </a:solidFill>
              </a:rPr>
              <a:t>No </a:t>
            </a:r>
            <a:r>
              <a:rPr lang="as-IN" sz="2000" dirty="0">
                <a:solidFill>
                  <a:schemeClr val="bg1"/>
                </a:solidFill>
              </a:rPr>
              <a:t>ডায়ালগবক্স আসলে </a:t>
            </a:r>
            <a:r>
              <a:rPr lang="en-US" sz="2000" dirty="0">
                <a:solidFill>
                  <a:schemeClr val="bg1"/>
                </a:solidFill>
              </a:rPr>
              <a:t>Yes </a:t>
            </a:r>
            <a:r>
              <a:rPr lang="as-IN" sz="2000" dirty="0">
                <a:solidFill>
                  <a:schemeClr val="bg1"/>
                </a:solidFill>
              </a:rPr>
              <a:t>ক্লিক করতে 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এছাড়া যেকোন ফাইল বা ফোল্ডার সিলেক্ট করে কিবোর্ড থেকে </a:t>
            </a:r>
            <a:r>
              <a:rPr lang="en-US" sz="2000" dirty="0">
                <a:solidFill>
                  <a:schemeClr val="bg1"/>
                </a:solidFill>
              </a:rPr>
              <a:t>Delete </a:t>
            </a:r>
            <a:r>
              <a:rPr lang="as-IN" sz="2000" dirty="0">
                <a:solidFill>
                  <a:schemeClr val="bg1"/>
                </a:solidFill>
              </a:rPr>
              <a:t>বাটন চাপলেও সেটি মুছে যাবে।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9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0070C0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18" y="1033362"/>
            <a:ext cx="9395151" cy="5036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24" y="141599"/>
            <a:ext cx="4498549" cy="89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10200" y="312127"/>
            <a:ext cx="219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দলীয়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673162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329548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95073" y="5132672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ডিলিট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8" name="Flowchart: Sequential Access Storage 17"/>
          <p:cNvSpPr/>
          <p:nvPr/>
        </p:nvSpPr>
        <p:spPr>
          <a:xfrm>
            <a:off x="2474393" y="1515638"/>
            <a:ext cx="762000" cy="602147"/>
          </a:xfrm>
          <a:prstGeom prst="flowChartMagneticTape">
            <a:avLst/>
          </a:prstGeom>
          <a:gradFill>
            <a:gsLst>
              <a:gs pos="34000">
                <a:srgbClr val="0070C0"/>
              </a:gs>
              <a:gs pos="6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2189838" y="3121467"/>
            <a:ext cx="934362" cy="602147"/>
          </a:xfrm>
          <a:prstGeom prst="flowChartMagneticTap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2250164" y="4992190"/>
            <a:ext cx="934362" cy="602147"/>
          </a:xfrm>
          <a:prstGeom prst="flowChartMagneticTape">
            <a:avLst/>
          </a:prstGeom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০৩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7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70C0"/>
            </a:gs>
            <a:gs pos="69000">
              <a:schemeClr val="accent2">
                <a:lumMod val="0"/>
                <a:lumOff val="100000"/>
              </a:schemeClr>
            </a:gs>
            <a:gs pos="73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23614"/>
            <a:ext cx="2030651" cy="270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707202"/>
            <a:ext cx="2030651" cy="270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16" y="1545441"/>
            <a:ext cx="6441584" cy="378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356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746"/>
            <a:ext cx="4129812" cy="11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35009" y="105287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1" y="1446235"/>
            <a:ext cx="2576140" cy="297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28690"/>
            <a:ext cx="3315809" cy="136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2483" y="4541742"/>
            <a:ext cx="292951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আতিকুর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রহমান</a:t>
            </a:r>
            <a:endParaRPr lang="en-US" sz="2000" dirty="0" smtClean="0"/>
          </a:p>
          <a:p>
            <a:r>
              <a:rPr lang="en-US" sz="1200" dirty="0" err="1" smtClean="0"/>
              <a:t>ট্রেড</a:t>
            </a:r>
            <a:r>
              <a:rPr lang="en-US" sz="1200" dirty="0" smtClean="0"/>
              <a:t> </a:t>
            </a:r>
            <a:r>
              <a:rPr lang="en-US" sz="1200" dirty="0" err="1" smtClean="0"/>
              <a:t>ইন্সট্রাক্টর</a:t>
            </a:r>
            <a:r>
              <a:rPr lang="en-US" sz="1200" dirty="0" smtClean="0"/>
              <a:t>(</a:t>
            </a:r>
            <a:r>
              <a:rPr lang="en-US" sz="1200" dirty="0" err="1" smtClean="0"/>
              <a:t>ইলেক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ফুলকোট</a:t>
            </a:r>
            <a:r>
              <a:rPr lang="en-US" sz="1200" dirty="0" smtClean="0"/>
              <a:t> </a:t>
            </a:r>
            <a:r>
              <a:rPr lang="en-US" sz="1200" dirty="0" err="1" smtClean="0"/>
              <a:t>নবোদয়</a:t>
            </a:r>
            <a:r>
              <a:rPr lang="en-US" sz="1200" dirty="0" smtClean="0"/>
              <a:t> </a:t>
            </a:r>
            <a:r>
              <a:rPr lang="en-US" sz="1200" dirty="0" err="1" smtClean="0"/>
              <a:t>কারিগরি</a:t>
            </a:r>
            <a:r>
              <a:rPr lang="en-US" sz="1200" dirty="0" smtClean="0"/>
              <a:t> </a:t>
            </a:r>
            <a:r>
              <a:rPr lang="en-US" sz="1200" dirty="0" err="1" smtClean="0"/>
              <a:t>উচ্চ</a:t>
            </a:r>
            <a:r>
              <a:rPr lang="en-US" sz="1200" dirty="0" smtClean="0"/>
              <a:t> </a:t>
            </a:r>
            <a:r>
              <a:rPr lang="en-US" sz="1200" dirty="0" err="1" smtClean="0"/>
              <a:t>বিদ্যালয়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221" y="1490016"/>
            <a:ext cx="2895600" cy="243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16" y="4093618"/>
            <a:ext cx="3315809" cy="136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620000" y="4365248"/>
            <a:ext cx="2929517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কম্পিউটার</a:t>
            </a:r>
            <a:r>
              <a:rPr lang="en-US" sz="2000" dirty="0"/>
              <a:t> </a:t>
            </a:r>
            <a:r>
              <a:rPr lang="en-US" sz="2000" dirty="0" err="1" smtClean="0"/>
              <a:t>অ্যাপ্লিকেশন</a:t>
            </a:r>
            <a:endParaRPr lang="en-US" sz="2000" dirty="0" smtClean="0"/>
          </a:p>
          <a:p>
            <a:r>
              <a:rPr lang="en-US" sz="1600" dirty="0" err="1" smtClean="0"/>
              <a:t>শ্রেণী</a:t>
            </a:r>
            <a:r>
              <a:rPr lang="en-US" sz="1600" dirty="0" smtClean="0"/>
              <a:t>: </a:t>
            </a:r>
            <a:r>
              <a:rPr lang="en-US" sz="1600" dirty="0" err="1" smtClean="0"/>
              <a:t>নবম</a:t>
            </a:r>
            <a:endParaRPr lang="en-US" sz="1600" dirty="0" smtClean="0"/>
          </a:p>
          <a:p>
            <a:r>
              <a:rPr lang="en-US" sz="1600" dirty="0" err="1" smtClean="0"/>
              <a:t>অধ্যায়</a:t>
            </a:r>
            <a:r>
              <a:rPr lang="en-US" sz="1600" dirty="0" smtClean="0"/>
              <a:t> : ০৫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18" y="1562582"/>
            <a:ext cx="1395797" cy="49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85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41" y="762000"/>
            <a:ext cx="1395797" cy="1333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182"/>
            <a:ext cx="1395797" cy="133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1166899"/>
            <a:ext cx="3124199" cy="523220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88000">
                <a:srgbClr val="00B0F0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05136" y="2427762"/>
            <a:ext cx="2786264" cy="5232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তৈরী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57" y="2046936"/>
            <a:ext cx="3009900" cy="150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1" y="3206346"/>
            <a:ext cx="28575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76400" y="4399758"/>
            <a:ext cx="5253521" cy="95410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ফাইল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কপি</a:t>
            </a:r>
            <a:r>
              <a:rPr lang="en-US" sz="2800" b="1" dirty="0" smtClean="0">
                <a:solidFill>
                  <a:schemeClr val="bg1"/>
                </a:solidFill>
              </a:rPr>
              <a:t> ও  </a:t>
            </a:r>
            <a:r>
              <a:rPr lang="en-US" sz="2800" b="1" dirty="0" err="1" smtClean="0">
                <a:solidFill>
                  <a:schemeClr val="bg1"/>
                </a:solidFill>
              </a:rPr>
              <a:t>ডিলিট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করা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41" y="762000"/>
            <a:ext cx="1395797" cy="1333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182"/>
            <a:ext cx="1395797" cy="133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1166899"/>
            <a:ext cx="3124199" cy="523220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88000">
                <a:srgbClr val="00B0F0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7" y="1948503"/>
            <a:ext cx="7236096" cy="39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1" y="2286000"/>
            <a:ext cx="2438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</a:rPr>
              <a:t>ফোল্ডার,ফাইল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কপি</a:t>
            </a:r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            ও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ডিলিট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0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0373"/>
            <a:ext cx="9589072" cy="5247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7848600" y="882062"/>
            <a:ext cx="2362200" cy="52322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48000">
                <a:schemeClr val="accent6">
                  <a:lumMod val="97000"/>
                  <a:lumOff val="3000"/>
                </a:schemeClr>
              </a:gs>
              <a:gs pos="65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শিখনফল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513" y="3159718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কম্পিউটারে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64496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ফাইল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বন্ধ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9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6" y="153736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454913"/>
            <a:ext cx="30283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295400"/>
            <a:ext cx="6115799" cy="4800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8658" y="2127549"/>
            <a:ext cx="36576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FFFF00"/>
                </a:solidFill>
              </a:rPr>
              <a:t>নতুন ফোল্ডার তৈরি করার জন্য </a:t>
            </a:r>
            <a:r>
              <a:rPr lang="en-US" sz="2400" dirty="0" err="1" smtClean="0">
                <a:solidFill>
                  <a:srgbClr val="FFFF00"/>
                </a:solidFill>
              </a:rPr>
              <a:t>প্রথমে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রাইট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বাটনে</a:t>
            </a:r>
            <a:r>
              <a:rPr lang="as-IN" sz="2400" dirty="0" smtClean="0">
                <a:solidFill>
                  <a:srgbClr val="FFFF00"/>
                </a:solidFill>
              </a:rPr>
              <a:t> ক্লিক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New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বরাবর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as-IN" sz="2400" dirty="0" smtClean="0">
                <a:solidFill>
                  <a:srgbClr val="FFFF00"/>
                </a:solidFill>
              </a:rPr>
              <a:t>ফোল্ডারে </a:t>
            </a:r>
            <a:r>
              <a:rPr lang="as-IN" sz="2400" dirty="0">
                <a:solidFill>
                  <a:srgbClr val="FFFF00"/>
                </a:solidFill>
              </a:rPr>
              <a:t>ক্লিক করুন, অথবা </a:t>
            </a:r>
            <a:r>
              <a:rPr lang="as-IN" sz="2400" dirty="0" smtClean="0">
                <a:solidFill>
                  <a:srgbClr val="FFFF00"/>
                </a:solidFill>
              </a:rPr>
              <a:t>উইন্ডোজ </a:t>
            </a:r>
            <a:r>
              <a:rPr lang="as-IN" sz="2400" dirty="0">
                <a:solidFill>
                  <a:srgbClr val="FFFF00"/>
                </a:solidFill>
              </a:rPr>
              <a:t>এক্সপ্লোরারের টাস্কবারে “নতুন ফোল্ডার” বাটনটিতে মাউস পার </a:t>
            </a:r>
            <a:r>
              <a:rPr lang="as-IN" sz="2400" dirty="0" smtClean="0">
                <a:solidFill>
                  <a:srgbClr val="FFFF00"/>
                </a:solidFill>
              </a:rPr>
              <a:t>ক</a:t>
            </a:r>
            <a:r>
              <a:rPr lang="en-US" sz="2400" dirty="0" err="1" smtClean="0">
                <a:solidFill>
                  <a:srgbClr val="FFFF00"/>
                </a:solidFill>
              </a:rPr>
              <a:t>রে</a:t>
            </a:r>
            <a:r>
              <a:rPr lang="as-IN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অথবা</a:t>
            </a:r>
            <a:r>
              <a:rPr lang="as-IN" sz="2400" dirty="0" smtClean="0">
                <a:solidFill>
                  <a:srgbClr val="FFFF00"/>
                </a:solidFill>
              </a:rPr>
              <a:t>:</a:t>
            </a:r>
            <a:r>
              <a:rPr lang="as-IN" sz="2400" dirty="0">
                <a:solidFill>
                  <a:srgbClr val="FFFF00"/>
                </a:solidFill>
              </a:rPr>
              <a:t> </a:t>
            </a:r>
            <a:r>
              <a:rPr lang="en-US" sz="2400" b="1" dirty="0">
                <a:solidFill>
                  <a:srgbClr val="FFFF00"/>
                </a:solidFill>
              </a:rPr>
              <a:t>Ctrl + Shift + N।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6" y="153736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454913"/>
            <a:ext cx="2779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রিনেম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28" y="1588518"/>
            <a:ext cx="2762936" cy="216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6400" y="4093251"/>
            <a:ext cx="8135036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2800" dirty="0"/>
              <a:t>ফোল্ডারে ক্লিক করে </a:t>
            </a:r>
            <a:r>
              <a:rPr lang="as-IN" sz="2800" dirty="0" smtClean="0"/>
              <a:t>ফোল্ডারটি পছন্দসই </a:t>
            </a:r>
            <a:r>
              <a:rPr lang="as-IN" sz="2800" dirty="0"/>
              <a:t>অবস্থানে টেনে </a:t>
            </a:r>
            <a:r>
              <a:rPr lang="as-IN" sz="2800" dirty="0" smtClean="0"/>
              <a:t>ফোল্ডারটি </a:t>
            </a:r>
            <a:r>
              <a:rPr lang="as-IN" sz="2800" dirty="0"/>
              <a:t>ডান-ক্লিক করে, </a:t>
            </a:r>
            <a:r>
              <a:rPr lang="en-US" sz="2400" dirty="0" err="1" smtClean="0"/>
              <a:t>রিনেম</a:t>
            </a:r>
            <a:r>
              <a:rPr lang="as-IN" sz="2800" dirty="0" smtClean="0"/>
              <a:t> </a:t>
            </a:r>
            <a:r>
              <a:rPr lang="as-IN" sz="2800" dirty="0"/>
              <a:t>ক্লিক করে একটি ফোল্ডারের নামকরণ করতে </a:t>
            </a:r>
            <a:r>
              <a:rPr lang="en-US" sz="2400" dirty="0" err="1" smtClean="0"/>
              <a:t>হবে</a:t>
            </a:r>
            <a:r>
              <a:rPr lang="as-IN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518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0400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732290" y="536862"/>
            <a:ext cx="15923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070C0"/>
                </a:solidFill>
              </a:rPr>
              <a:t>ফোল্ডার </a:t>
            </a:r>
            <a:r>
              <a:rPr lang="as-IN" sz="2000" b="1" dirty="0" smtClean="0">
                <a:solidFill>
                  <a:srgbClr val="0070C0"/>
                </a:solidFill>
              </a:rPr>
              <a:t>লক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as-IN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436936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ফোল্ডারকে লক করার জন্য আমাদের যা করনীয় সেগুলো আমি স্টেপ বাই স্টেপ নিচে তুলে ধরেছি-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90799" y="4438471"/>
            <a:ext cx="799178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৩</a:t>
            </a:r>
            <a:r>
              <a:rPr lang="as-IN" dirty="0"/>
              <a:t>। নতুন উইন্ডোতে থাকা ‘</a:t>
            </a:r>
            <a:r>
              <a:rPr lang="en-US" dirty="0"/>
              <a:t>Administrators’ </a:t>
            </a:r>
            <a:r>
              <a:rPr lang="as-IN" dirty="0"/>
              <a:t>কে অবশ্যই সিলেক্ট করে আমি আবারও বলছি  ‘</a:t>
            </a:r>
            <a:r>
              <a:rPr lang="en-US" dirty="0"/>
              <a:t>Administrators’ </a:t>
            </a:r>
            <a:r>
              <a:rPr lang="as-IN" dirty="0"/>
              <a:t>কে অবশ্যই সিলেক্ট করে ‘</a:t>
            </a:r>
            <a:r>
              <a:rPr lang="en-US" dirty="0"/>
              <a:t>Permissions for Administrators’ </a:t>
            </a:r>
            <a:r>
              <a:rPr lang="as-IN" dirty="0"/>
              <a:t>এর সোজাসুজি লাইনে থাকা ‘</a:t>
            </a:r>
            <a:r>
              <a:rPr lang="en-US" dirty="0"/>
              <a:t>Deny’ </a:t>
            </a:r>
            <a:r>
              <a:rPr lang="as-IN" dirty="0"/>
              <a:t>এর নিচের সকল ঘরগুলোতে টিকমার্ক  দিতে হবে এবং সবশেয়ে ‘</a:t>
            </a:r>
            <a:r>
              <a:rPr lang="en-US" dirty="0"/>
              <a:t>Apply’ </a:t>
            </a:r>
            <a:r>
              <a:rPr lang="as-IN" dirty="0"/>
              <a:t>তে ক্লিক করে ‘</a:t>
            </a:r>
            <a:r>
              <a:rPr lang="en-US" dirty="0"/>
              <a:t>Ok’ </a:t>
            </a:r>
            <a:r>
              <a:rPr lang="as-IN" dirty="0"/>
              <a:t>করে দিতে হবে।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64211" y="3378089"/>
            <a:ext cx="6096000" cy="923330"/>
          </a:xfrm>
          <a:prstGeom prst="rect">
            <a:avLst/>
          </a:prstGeom>
          <a:gradFill flip="none" rotWithShape="1">
            <a:gsLst>
              <a:gs pos="72000">
                <a:srgbClr val="00B0F0"/>
              </a:gs>
              <a:gs pos="4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spAutoFit/>
          </a:bodyPr>
          <a:lstStyle/>
          <a:p>
            <a:r>
              <a:rPr lang="as-IN" dirty="0">
                <a:solidFill>
                  <a:schemeClr val="bg1"/>
                </a:solidFill>
              </a:rPr>
              <a:t>২।’</a:t>
            </a:r>
            <a:r>
              <a:rPr lang="en-US" dirty="0">
                <a:solidFill>
                  <a:schemeClr val="bg1"/>
                </a:solidFill>
              </a:rPr>
              <a:t>Properties’ </a:t>
            </a:r>
            <a:r>
              <a:rPr lang="as-IN" dirty="0">
                <a:solidFill>
                  <a:schemeClr val="bg1"/>
                </a:solidFill>
              </a:rPr>
              <a:t>উইন্ডো আসার পর উইন্ডোটার উপরে থাকা ‘</a:t>
            </a:r>
            <a:r>
              <a:rPr lang="en-US" dirty="0">
                <a:solidFill>
                  <a:schemeClr val="bg1"/>
                </a:solidFill>
              </a:rPr>
              <a:t>Security’ </a:t>
            </a:r>
            <a:r>
              <a:rPr lang="as-IN" dirty="0">
                <a:solidFill>
                  <a:schemeClr val="bg1"/>
                </a:solidFill>
              </a:rPr>
              <a:t>তে ক্লিক করার পর সেখানে থাকা ‘</a:t>
            </a:r>
            <a:r>
              <a:rPr lang="en-US" dirty="0">
                <a:solidFill>
                  <a:schemeClr val="bg1"/>
                </a:solidFill>
              </a:rPr>
              <a:t>Edit’ </a:t>
            </a:r>
            <a:r>
              <a:rPr lang="as-IN" dirty="0">
                <a:solidFill>
                  <a:schemeClr val="bg1"/>
                </a:solidFill>
              </a:rPr>
              <a:t>এ ক্লিক করবো। দেখতে পাবো নতুন আরেকটি উইন্ডো আসছে।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2514600"/>
            <a:ext cx="6643011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56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</a:rPr>
              <a:t>১। প্রথমেই আমরা যে ফোল্ডারটি লক করবো সেটা সিলেক্ট করে মাউসের রাইট বাটনে ক্লিক করে ‘</a:t>
            </a:r>
            <a:r>
              <a:rPr lang="en-US" dirty="0">
                <a:solidFill>
                  <a:schemeClr val="bg1"/>
                </a:solidFill>
              </a:rPr>
              <a:t>Properties’ </a:t>
            </a:r>
            <a:r>
              <a:rPr lang="as-IN" dirty="0">
                <a:solidFill>
                  <a:schemeClr val="bg1"/>
                </a:solidFill>
              </a:rPr>
              <a:t>এ যাবো।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56" y="2519357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76" y="3486028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2" y="4481849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3526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9" y="457200"/>
            <a:ext cx="4495800" cy="8763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191000" y="710684"/>
            <a:ext cx="368722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কম্পিউটারে নতুন ফাইল কিভাবে তৈরি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38339" y="1821330"/>
            <a:ext cx="211470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প্রথমে যে স্থানে নতুন ফোল্ডার তৈরি করতে চান সে ফোল্ডারে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as-IN" dirty="0" smtClean="0"/>
              <a:t>।এর </a:t>
            </a:r>
            <a:r>
              <a:rPr lang="as-IN" dirty="0"/>
              <a:t>পর মাউসের ডান বটন টিপলে নিচের মতো একটা মেনু আসাবে। সেখান থেকে নিউ তে মাউস রেখে ফোল্ডারে ক্লিক করুন।</a:t>
            </a:r>
            <a:endParaRPr lang="as-IN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38" y="1305329"/>
            <a:ext cx="7017621" cy="46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1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1076</TotalTime>
  <Words>516</Words>
  <Application>Microsoft Office PowerPoint</Application>
  <PresentationFormat>Widescreen</PresentationFormat>
  <Paragraphs>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r</cp:lastModifiedBy>
  <cp:revision>114</cp:revision>
  <dcterms:created xsi:type="dcterms:W3CDTF">2006-08-16T00:00:00Z</dcterms:created>
  <dcterms:modified xsi:type="dcterms:W3CDTF">2021-01-04T13:10:30Z</dcterms:modified>
</cp:coreProperties>
</file>