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22"/>
  </p:notesMasterIdLst>
  <p:sldIdLst>
    <p:sldId id="256" r:id="rId2"/>
    <p:sldId id="257" r:id="rId3"/>
    <p:sldId id="268" r:id="rId4"/>
    <p:sldId id="277" r:id="rId5"/>
    <p:sldId id="278" r:id="rId6"/>
    <p:sldId id="279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 snapToGrid="0">
      <p:cViewPr>
        <p:scale>
          <a:sx n="76" d="100"/>
          <a:sy n="76" d="100"/>
        </p:scale>
        <p:origin x="-4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BF233-BF11-40C9-92C6-1AE9D321FEF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F146A-73D5-4F35-BFCA-FB55AC24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1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F146A-73D5-4F35-BFCA-FB55AC244A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45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F146A-73D5-4F35-BFCA-FB55AC244A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3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4ECA-7A0A-4365-9FFF-5D97586E5A2C}" type="datetime3">
              <a:rPr lang="en-US" smtClean="0"/>
              <a:t>4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7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3060-0AF9-462E-8CBB-FAF141BB237D}" type="datetime3">
              <a:rPr lang="en-US" smtClean="0"/>
              <a:t>4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9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EF2C-73FE-4177-9829-22B18A9C0D5C}" type="datetime3">
              <a:rPr lang="en-US" smtClean="0"/>
              <a:t>4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3DF0-C99B-4648-9AC2-4DDB72F2D35F}" type="datetime3">
              <a:rPr lang="en-US" smtClean="0"/>
              <a:t>4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4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1A14-8A19-4868-B60E-6C1E4755CC82}" type="datetime3">
              <a:rPr lang="en-US" smtClean="0"/>
              <a:t>4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0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060C-3008-4988-BE20-99ABABDC51CE}" type="datetime3">
              <a:rPr lang="en-US" smtClean="0"/>
              <a:t>4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5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933D-6DEE-4BEA-941D-905A0E0E33A6}" type="datetime3">
              <a:rPr lang="en-US" smtClean="0"/>
              <a:t>4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8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4431-F0C2-4D07-8ABD-BB0E7F584B31}" type="datetime3">
              <a:rPr lang="en-US" smtClean="0"/>
              <a:t>4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9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FBA1-3905-469F-95BE-7AB4BF7598EE}" type="datetime3">
              <a:rPr lang="en-US" smtClean="0"/>
              <a:t>4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2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22EE-3C6C-4A1E-A5A8-0EDBD0D94CDC}" type="datetime3">
              <a:rPr lang="en-US" smtClean="0"/>
              <a:t>4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5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4EDD-544D-4F6B-BC20-AFF662897D17}" type="datetime3">
              <a:rPr lang="en-US" smtClean="0"/>
              <a:t>4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8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0FB57-D4E6-4E23-A16F-2FD71D8C2800}" type="datetime3">
              <a:rPr lang="en-US" smtClean="0"/>
              <a:t>4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AF1FE-B022-447F-9AC7-4B7AE936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3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EF8-F46A-4681-BCCD-D6CA1B5C2734}" type="datetime3">
              <a:rPr lang="en-US" smtClean="0"/>
              <a:t>4 January 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993" y="2782653"/>
            <a:ext cx="3997679" cy="3102199"/>
          </a:xfrm>
          <a:prstGeom prst="rect">
            <a:avLst/>
          </a:prstGeom>
        </p:spPr>
      </p:pic>
      <p:pic>
        <p:nvPicPr>
          <p:cNvPr id="9" name="Picture 2" descr="C:\Users\User\Desktop\Root\animated_flower.gif_480_480_0_64000_0_1_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211" y="2733552"/>
            <a:ext cx="4343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6690" y="688932"/>
            <a:ext cx="8580329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K¬v‡k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vMZg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641" y="1704926"/>
            <a:ext cx="4550266" cy="3024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7640" y="4813887"/>
            <a:ext cx="4550267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AIDS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গর্ভের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7640" y="162714"/>
            <a:ext cx="9719904" cy="9489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ইডস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মানবদেহে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5" descr="images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0063" y="1704926"/>
            <a:ext cx="4550032" cy="3018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07277" y="4815493"/>
            <a:ext cx="4550267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সে শিশুও এইডসে আক্রান্ত হতে পারে।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032F-57F3-4208-B2D1-960C0031B410}" type="datetime3">
              <a:rPr lang="en-US" smtClean="0"/>
              <a:t>4 January 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978" y="234430"/>
            <a:ext cx="11489808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+mj-lt"/>
                <a:cs typeface="NikoshBAN" panose="02000000000000000000" pitchFamily="2" charset="0"/>
              </a:rPr>
              <a:t>এ</a:t>
            </a:r>
            <a:r>
              <a:rPr lang="bn-IN" sz="5400" dirty="0" smtClean="0">
                <a:latin typeface="+mj-lt"/>
                <a:cs typeface="NikoshBAN" panose="02000000000000000000" pitchFamily="2" charset="0"/>
              </a:rPr>
              <a:t>ইডস</a:t>
            </a:r>
            <a:r>
              <a:rPr lang="en-US" sz="54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+mj-lt"/>
                <a:cs typeface="NikoshBAN" panose="02000000000000000000" pitchFamily="2" charset="0"/>
              </a:rPr>
              <a:t>যেভাবে</a:t>
            </a:r>
            <a:r>
              <a:rPr lang="en-US" sz="5400" dirty="0">
                <a:latin typeface="+mj-lt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+mj-lt"/>
                <a:cs typeface="NikoshBAN" panose="02000000000000000000" pitchFamily="2" charset="0"/>
              </a:rPr>
              <a:t>মানবদেহে</a:t>
            </a:r>
            <a:r>
              <a:rPr lang="en-US" sz="5400" dirty="0">
                <a:latin typeface="+mj-lt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+mj-lt"/>
                <a:cs typeface="NikoshBAN" panose="02000000000000000000" pitchFamily="2" charset="0"/>
              </a:rPr>
              <a:t>সংক্রমিত</a:t>
            </a:r>
            <a:r>
              <a:rPr lang="en-US" sz="5400" dirty="0">
                <a:latin typeface="+mj-lt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+mj-lt"/>
                <a:cs typeface="NikoshBAN" panose="02000000000000000000" pitchFamily="2" charset="0"/>
              </a:rPr>
              <a:t>হয়</a:t>
            </a:r>
            <a:endParaRPr lang="en-US" sz="5400" dirty="0">
              <a:latin typeface="+mj-lt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290" y="1758460"/>
            <a:ext cx="2612301" cy="2759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0953" y="1758460"/>
            <a:ext cx="2673629" cy="2762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9126399" y="1758461"/>
            <a:ext cx="2687386" cy="2759496"/>
          </a:xfrm>
          <a:prstGeom prst="roundRect">
            <a:avLst>
              <a:gd name="adj" fmla="val 0"/>
            </a:avLst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3977" y="4855452"/>
            <a:ext cx="115768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HIV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ইনজেকশ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সিরিঞ্জ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সুচ, দন্ত চিকি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 যন্ত্রপাতি এবং অপারেশনের যন্ত্রপাতি ব্য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বহা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 মাধ্যমেও সুস্থ ব্যক্তি এ রোগে আক্রান্ত হতে পারে।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568" y="1758460"/>
            <a:ext cx="2702257" cy="2759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C7FE-3EB6-4189-B742-69CEECE002E4}" type="datetime3">
              <a:rPr lang="en-US" smtClean="0"/>
              <a:t>4 January 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023605" y="692240"/>
            <a:ext cx="2705712" cy="2308072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18108" y="4273388"/>
            <a:ext cx="9472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মানবদেহে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সংক্রমিত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/>
          </a:p>
        </p:txBody>
      </p:sp>
      <p:sp>
        <p:nvSpPr>
          <p:cNvPr id="17" name="Rectangle 16"/>
          <p:cNvSpPr/>
          <p:nvPr/>
        </p:nvSpPr>
        <p:spPr>
          <a:xfrm>
            <a:off x="3381049" y="1246112"/>
            <a:ext cx="4641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জোড়ায় কাজ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2AF2-6173-4A45-9916-E2C0B8ADCDBB}" type="datetime3">
              <a:rPr lang="en-US" smtClean="0"/>
              <a:t>4 January 2021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12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379507" y="1246111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সময়</a:t>
            </a:r>
          </a:p>
          <a:p>
            <a:r>
              <a:rPr lang="bn-IN" sz="2400" dirty="0" smtClean="0"/>
              <a:t>৮ মিনিট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753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FBA1-3905-469F-95BE-7AB4BF7598EE}" type="datetime3">
              <a:rPr lang="en-US" smtClean="0"/>
              <a:t>4 January 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11401" y="4436388"/>
            <a:ext cx="4851163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GBW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ivMxi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IRb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`ª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æZ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Kg‡Z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v‡K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02" y="1444336"/>
            <a:ext cx="4108267" cy="2308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77" y="3924113"/>
            <a:ext cx="3680395" cy="244026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138949" y="1980382"/>
            <a:ext cx="1698579" cy="166357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138949" y="4351450"/>
            <a:ext cx="1698579" cy="1528094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3256" y="1998333"/>
            <a:ext cx="4465516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GK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gv‡miI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ewk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GKUvbv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R¡i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R¡i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R¡i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fve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8488" y="225468"/>
            <a:ext cx="6789107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GBWm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iv‡Mi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jÿYmg~n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7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FBA1-3905-469F-95BE-7AB4BF7598EE}" type="datetime3">
              <a:rPr lang="en-US" smtClean="0"/>
              <a:t>4 January 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59" y="1336383"/>
            <a:ext cx="3932508" cy="3373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88" y="1219160"/>
            <a:ext cx="4051391" cy="299643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91" y="132811"/>
            <a:ext cx="6484350" cy="108634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32782" y="5214650"/>
            <a:ext cx="4408497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ivMxi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GKgvm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ZviI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ewk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cvZjv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cvqLvbv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0888" y="5062198"/>
            <a:ext cx="519830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ivMxi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w`b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ïK‡bv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Kvwk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6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FBA1-3905-469F-95BE-7AB4BF7598EE}" type="datetime3">
              <a:rPr lang="en-US" smtClean="0"/>
              <a:t>4 January 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727" y="4878129"/>
            <a:ext cx="5285983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ivMxi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Mjv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Nv‡o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e¨v_v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gyLgÛj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LmL‡mn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‡q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hvq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8881" y="5005746"/>
            <a:ext cx="4504367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 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ivMxi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mviv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†`‡n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PzjKvwb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131" y="1125936"/>
            <a:ext cx="4366727" cy="3752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68" y="1135888"/>
            <a:ext cx="4337697" cy="3486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908" y="3023"/>
            <a:ext cx="6504586" cy="92390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1990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FBA1-3905-469F-95BE-7AB4BF7598EE}" type="datetime3">
              <a:rPr lang="en-US" smtClean="0"/>
              <a:t>4 January 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16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978914" y="369117"/>
            <a:ext cx="5061238" cy="1294227"/>
            <a:chOff x="2932210" y="397274"/>
            <a:chExt cx="4967606" cy="129422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" name="Oval 4"/>
            <p:cNvSpPr/>
            <p:nvPr/>
          </p:nvSpPr>
          <p:spPr>
            <a:xfrm>
              <a:off x="4059336" y="397274"/>
              <a:ext cx="3840480" cy="1294227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762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32210" y="589672"/>
              <a:ext cx="4131398" cy="9233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`</a:t>
              </a:r>
              <a:r>
                <a:rPr lang="en-US" sz="54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jMZ</a:t>
              </a:r>
              <a:r>
                <a:rPr lang="en-US" sz="5400" b="1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54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KvR</a:t>
              </a:r>
              <a:endParaRPr lang="en-US" sz="54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8164" y="3322744"/>
            <a:ext cx="1565910" cy="1565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7040150" y="54591"/>
            <a:ext cx="2418017" cy="1912649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258817" y="549251"/>
            <a:ext cx="1647718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gq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: 05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wgwbU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3019" y="3782533"/>
            <a:ext cx="1003242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GBWm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gvbe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‡`‡n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hme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jÿY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cªKvk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4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FBA1-3905-469F-95BE-7AB4BF7598EE}" type="datetime3">
              <a:rPr lang="en-US" smtClean="0"/>
              <a:t>4 January 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17</a:t>
            </a:fld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4031507" y="243680"/>
            <a:ext cx="2887014" cy="818882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</a:t>
            </a:r>
            <a:r>
              <a:rPr lang="en-US" sz="6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~j¨vqb</a:t>
            </a:r>
            <a:endParaRPr lang="en-US" sz="60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782" y="1449750"/>
            <a:ext cx="6032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এইডস কত সালে আবিষ্কৃত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417" y="2313878"/>
            <a:ext cx="2543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3417" y="2881754"/>
            <a:ext cx="2718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১৯৯১ সালে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9841" y="2895291"/>
            <a:ext cx="2948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২০০১ সালে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782" y="3555998"/>
            <a:ext cx="399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এইডস হয় 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3414" y="4100369"/>
            <a:ext cx="4118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SIV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 সংক্রমণে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3414" y="5225910"/>
            <a:ext cx="400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HIV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 সংক্রমণে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3415" y="5771575"/>
            <a:ext cx="4363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SARJ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সংক্রমণে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0865" y="2322330"/>
            <a:ext cx="2033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১৯৮১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1528" y="4640927"/>
            <a:ext cx="4100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Nipah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সংক্রমণে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08492" y="1265084"/>
            <a:ext cx="3128812" cy="76944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9842" y="2332944"/>
            <a:ext cx="25602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১৯৮১ সালে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3414" y="5225910"/>
            <a:ext cx="400519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HIV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 সংক্রমণে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08492" y="3330928"/>
            <a:ext cx="2965974" cy="76944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8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FBA1-3905-469F-95BE-7AB4BF7598EE}" type="datetime3">
              <a:rPr lang="en-US" smtClean="0"/>
              <a:t>4 January 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753" y="1301842"/>
            <a:ext cx="7847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এইডস একটি মরণব্যাধি। এটি তুমি প্রতিরোধ করবে-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7298" y="2132763"/>
            <a:ext cx="5605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ঝুঁকিপূর্ণ আচরণ প্রতিরোধ করে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7299" y="2729484"/>
            <a:ext cx="6902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ধর্মীয় ও সামাজিক অনুশাসন মেনে চলে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3660" y="3352740"/>
            <a:ext cx="7486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আবেগ প্রশমন ও সচেতনতা সৃষ্টি করে।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59827" y="4068274"/>
            <a:ext cx="5518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নিচের</a:t>
            </a:r>
            <a:r>
              <a:rPr lang="en-US" sz="2800" dirty="0"/>
              <a:t> </a:t>
            </a:r>
            <a:r>
              <a:rPr lang="en-US" sz="2800" dirty="0" err="1"/>
              <a:t>কোনটি</a:t>
            </a:r>
            <a:r>
              <a:rPr lang="en-US" sz="2800" dirty="0"/>
              <a:t> </a:t>
            </a:r>
            <a:r>
              <a:rPr lang="en-US" sz="2800" dirty="0" err="1" smtClean="0"/>
              <a:t>সঠিক</a:t>
            </a:r>
            <a:r>
              <a:rPr lang="bn-IN" sz="2800" dirty="0"/>
              <a:t>?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161820" y="4672414"/>
            <a:ext cx="271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56484" y="4672415"/>
            <a:ext cx="271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3898" y="4684966"/>
            <a:ext cx="271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99150" y="704151"/>
            <a:ext cx="3471043" cy="3116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497707" y="2512306"/>
            <a:ext cx="3066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57057" y="1301842"/>
            <a:ext cx="2813136" cy="76944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32007" y="4643895"/>
            <a:ext cx="271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26418" y="4648923"/>
            <a:ext cx="271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ii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1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FBA1-3905-469F-95BE-7AB4BF7598EE}" type="datetime3">
              <a:rPr lang="en-US" smtClean="0"/>
              <a:t>4 January 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352" y="497469"/>
            <a:ext cx="7256112" cy="407475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719841"/>
            <a:ext cx="3709440" cy="22052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1202" y="4972833"/>
            <a:ext cx="925193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GBWm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cÖwZ‡iv‡a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¯’v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Iqv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1189" y="751562"/>
            <a:ext cx="3895595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SutonnyMJ" pitchFamily="2" charset="0"/>
                <a:cs typeface="SutonnyMJ" pitchFamily="2" charset="0"/>
              </a:rPr>
              <a:t>e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vwoi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9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0779" y="930280"/>
            <a:ext cx="3622904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SutonnyMJ" pitchFamily="2" charset="0"/>
                <a:cs typeface="SutonnyMJ" pitchFamily="2" charset="0"/>
              </a:rPr>
              <a:t>cwiwPwZ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252" y="990446"/>
            <a:ext cx="2131290" cy="2437983"/>
          </a:xfrm>
          <a:prstGeom prst="rect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ectangle 5"/>
          <p:cNvSpPr/>
          <p:nvPr/>
        </p:nvSpPr>
        <p:spPr>
          <a:xfrm>
            <a:off x="7630252" y="4244037"/>
            <a:ext cx="4357156" cy="212365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4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elq</a:t>
            </a:r>
            <a:r>
              <a:rPr lang="en-US" sz="4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Rxe</a:t>
            </a:r>
            <a:r>
              <a:rPr lang="en-US" sz="4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weÁvb</a:t>
            </a:r>
            <a:endParaRPr lang="en-US" sz="4400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k‡wY</a:t>
            </a:r>
            <a:r>
              <a:rPr lang="en-US" sz="4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: beg/`kg</a:t>
            </a:r>
          </a:p>
          <a:p>
            <a:r>
              <a:rPr lang="en-US" sz="4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GKv`k</a:t>
            </a:r>
            <a:endParaRPr lang="en-US" sz="44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12939" y="6185132"/>
            <a:ext cx="2743200" cy="365125"/>
          </a:xfrm>
          <a:solidFill>
            <a:srgbClr val="FFFF00"/>
          </a:solidFill>
        </p:spPr>
        <p:txBody>
          <a:bodyPr/>
          <a:lstStyle/>
          <a:p>
            <a:fld id="{129B3522-683D-41B8-8919-5F8EF94D4D1E}" type="datetime3">
              <a:rPr lang="en-US" smtClean="0"/>
              <a:t>4 January 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261" y="4244037"/>
            <a:ext cx="7164888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FEROZ AHMED</a:t>
            </a:r>
          </a:p>
          <a:p>
            <a:r>
              <a:rPr lang="en-US" sz="3600" b="1" dirty="0" smtClean="0"/>
              <a:t>SENIOR TEACHER</a:t>
            </a:r>
          </a:p>
          <a:p>
            <a:r>
              <a:rPr lang="en-US" sz="2400" b="1" dirty="0" smtClean="0"/>
              <a:t>RAOZAN R </a:t>
            </a:r>
            <a:r>
              <a:rPr lang="en-US" sz="2400" b="1" dirty="0" err="1" smtClean="0"/>
              <a:t>R</a:t>
            </a:r>
            <a:r>
              <a:rPr lang="en-US" sz="2400" b="1" dirty="0" smtClean="0"/>
              <a:t> A C MOEL </a:t>
            </a:r>
            <a:r>
              <a:rPr lang="en-US" sz="2400" b="1" dirty="0" smtClean="0"/>
              <a:t>GOVT. </a:t>
            </a:r>
            <a:r>
              <a:rPr lang="en-US" sz="2400" b="1" dirty="0" smtClean="0"/>
              <a:t>HIGH SCHOOL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785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FBA1-3905-469F-95BE-7AB4BF7598EE}" type="datetime3">
              <a:rPr lang="en-US" smtClean="0"/>
              <a:t>4 January 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09892"/>
            <a:ext cx="4429836" cy="4435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6914" y="204716"/>
            <a:ext cx="8761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আজকের ডিজিটাল ক্লাসে অংশ নেওয়ায় সবাইকে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386774" y="775579"/>
            <a:ext cx="30909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ধন্যবাদ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56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7372" y="1542197"/>
            <a:ext cx="5277268" cy="4392858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97741" y="735106"/>
            <a:ext cx="710085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SutonnyMJ" pitchFamily="2" charset="0"/>
                <a:cs typeface="SutonnyMJ" pitchFamily="2" charset="0"/>
              </a:rPr>
              <a:t>w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b‡Pi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wPÎ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Ki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62EE-7977-4AD6-B2DA-DBCE573B0DD9}" type="datetime3">
              <a:rPr lang="en-US" smtClean="0"/>
              <a:t>4 January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481" y="1814725"/>
            <a:ext cx="5384682" cy="358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FBA1-3905-469F-95BE-7AB4BF7598EE}" type="datetime3">
              <a:rPr lang="en-US" smtClean="0"/>
              <a:t>4 January 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000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4645" y="790420"/>
            <a:ext cx="2642077" cy="1843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vlc-record-2019-05-10-00h06m37s-vlc-record-2019-05-10-00h01m42s-vlc-record-2017-02-27-19h16m32s-WHAT IS HIV-AIDS (এইডস কি)  - AIDS Bangla.mp4-.mp4-.mp4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0634" y="2233456"/>
            <a:ext cx="8076470" cy="42759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95714" y="144089"/>
            <a:ext cx="509110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evB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gb‡hvM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wfwWIwU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†`L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FBA1-3905-469F-95BE-7AB4BF7598EE}" type="datetime3">
              <a:rPr lang="en-US" smtClean="0"/>
              <a:t>4 January 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359" y="1506133"/>
            <a:ext cx="7787816" cy="452964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76465" y="1478002"/>
            <a:ext cx="4796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72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cvV</a:t>
            </a:r>
            <a:endParaRPr lang="en-US" sz="7200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2471" y="3359408"/>
            <a:ext cx="2645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GBWm</a:t>
            </a:r>
            <a:endParaRPr lang="en-US" sz="8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8" t="9029" r="10536" b="21418"/>
          <a:stretch/>
        </p:blipFill>
        <p:spPr>
          <a:xfrm>
            <a:off x="4098986" y="2363371"/>
            <a:ext cx="3572896" cy="277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2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FBA1-3905-469F-95BE-7AB4BF7598EE}" type="datetime3">
              <a:rPr lang="en-US" smtClean="0"/>
              <a:t>4 January 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000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6276" y="583685"/>
            <a:ext cx="2642077" cy="1843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0144" y="5055136"/>
            <a:ext cx="1762345" cy="162814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804" y="556522"/>
            <a:ext cx="1789450" cy="1670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320" y="628280"/>
            <a:ext cx="1929995" cy="1772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824" y="5004068"/>
            <a:ext cx="1762345" cy="16281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906" y="1031568"/>
            <a:ext cx="5799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wkÿv_x©iv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----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7169" y="3546211"/>
            <a:ext cx="9678215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vbe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‡`‡n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GBWm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msµwgZ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e¨eL¨v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0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vbe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†`‡n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GBW‡mi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jÿY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e¨L¨v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40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66177" y="2538706"/>
            <a:ext cx="687933" cy="68793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1907" y="2538706"/>
            <a:ext cx="5427110" cy="6617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GBWm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cvi‡e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66177" y="3675851"/>
            <a:ext cx="687933" cy="68793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52529" y="4812996"/>
            <a:ext cx="687933" cy="68793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ate Placeholder 16"/>
          <p:cNvSpPr txBox="1">
            <a:spLocks/>
          </p:cNvSpPr>
          <p:nvPr/>
        </p:nvSpPr>
        <p:spPr>
          <a:xfrm>
            <a:off x="9906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04B9BA-BC9D-4A31-B3A8-ACADFA04F6D6}" type="datetime3">
              <a:rPr lang="en-US" smtClean="0"/>
              <a:pPr/>
              <a:t>4 January 2021</a:t>
            </a:fld>
            <a:endParaRPr lang="en-US"/>
          </a:p>
        </p:txBody>
      </p:sp>
      <p:sp>
        <p:nvSpPr>
          <p:cNvPr id="17" name="Slide Number Placeholder 17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4AF1FE-B022-447F-9AC7-4B7AE9365F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5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_39126992_aids_africa_203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894" y="0"/>
            <a:ext cx="3662926" cy="3255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4" descr="AIDS-Epidemic-in-Afric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367" y="0"/>
            <a:ext cx="3662925" cy="3210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3173" y="5123282"/>
            <a:ext cx="11600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Human Immune Deficiency Virus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HIV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লেন্টি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HIV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শ্বেতকণিকার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লিম্ফোসাইটকে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173" y="3434755"/>
            <a:ext cx="111596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 বিশ্বে এইডস একটি মারাত্মক ঘাতক ব্যাধি হিসেবে পরিচিত। ১৯৮১ সালে রোগটি আবিষ্কৃত হয়। 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Acquired Immune Deficiency Syndrome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আদ্যাক্ষর দিয়ে এ রোগটির নামকরণ করা হয়েছে  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AIDS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8674" y="1167618"/>
            <a:ext cx="2208628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jÿY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690A-C8A5-4BF8-8913-F9D32A5F2C22}" type="datetime3">
              <a:rPr lang="en-US" smtClean="0"/>
              <a:t>4 January 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5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718108" y="294083"/>
            <a:ext cx="1796694" cy="1552360"/>
            <a:chOff x="3451540" y="2262866"/>
            <a:chExt cx="2298072" cy="1909084"/>
          </a:xfrm>
        </p:grpSpPr>
        <p:sp>
          <p:nvSpPr>
            <p:cNvPr id="16" name="Oval 15"/>
            <p:cNvSpPr/>
            <p:nvPr/>
          </p:nvSpPr>
          <p:spPr>
            <a:xfrm>
              <a:off x="3924301" y="2262866"/>
              <a:ext cx="1352550" cy="19090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0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000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1540" y="2353008"/>
              <a:ext cx="2298072" cy="1603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8" name="Group 17"/>
          <p:cNvGrpSpPr/>
          <p:nvPr/>
        </p:nvGrpSpPr>
        <p:grpSpPr>
          <a:xfrm>
            <a:off x="9412942" y="367381"/>
            <a:ext cx="2529972" cy="2026587"/>
            <a:chOff x="8990881" y="353691"/>
            <a:chExt cx="2808265" cy="2614034"/>
          </a:xfrm>
        </p:grpSpPr>
        <p:sp>
          <p:nvSpPr>
            <p:cNvPr id="19" name="Oval 18"/>
            <p:cNvSpPr/>
            <p:nvPr/>
          </p:nvSpPr>
          <p:spPr>
            <a:xfrm>
              <a:off x="8990881" y="353691"/>
              <a:ext cx="2808265" cy="2614034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9734550" y="1054147"/>
              <a:ext cx="1278943" cy="12206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৫ মিনিট</a:t>
              </a:r>
              <a:endPara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69388" y="294083"/>
            <a:ext cx="1796694" cy="1552360"/>
            <a:chOff x="3451540" y="2262866"/>
            <a:chExt cx="2298072" cy="1909084"/>
          </a:xfrm>
        </p:grpSpPr>
        <p:sp>
          <p:nvSpPr>
            <p:cNvPr id="22" name="Oval 21"/>
            <p:cNvSpPr/>
            <p:nvPr/>
          </p:nvSpPr>
          <p:spPr>
            <a:xfrm>
              <a:off x="3924301" y="2262866"/>
              <a:ext cx="1352550" cy="19090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000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1540" y="2353008"/>
              <a:ext cx="2298072" cy="1603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4" name="TextBox 23"/>
          <p:cNvSpPr txBox="1"/>
          <p:nvPr/>
        </p:nvSpPr>
        <p:spPr>
          <a:xfrm>
            <a:off x="2912012" y="590843"/>
            <a:ext cx="47126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utonnyMJ" pitchFamily="2" charset="0"/>
                <a:cs typeface="SutonnyMJ" pitchFamily="2" charset="0"/>
              </a:rPr>
              <a:t>GKK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222695" y="2955032"/>
            <a:ext cx="1026942" cy="87219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2222695" y="4442693"/>
            <a:ext cx="1026942" cy="87219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145185" y="3067171"/>
            <a:ext cx="8525576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GBWm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GBWm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AIDS)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c~Y©iæc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?</a:t>
            </a:r>
            <a:endParaRPr lang="bn-IN" sz="4800" dirty="0" smtClean="0">
              <a:latin typeface="SutonnyMJ" pitchFamily="2" charset="0"/>
            </a:endParaRP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521A-6ED5-4767-8DDC-3585128BEF74}" type="datetime3">
              <a:rPr lang="en-US" smtClean="0"/>
              <a:t>4 January 2021</a:t>
            </a:fld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4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883" y="1412252"/>
            <a:ext cx="4004414" cy="2834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030" y="1412252"/>
            <a:ext cx="4028324" cy="2834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99051" y="207538"/>
            <a:ext cx="9123646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GBWm</a:t>
            </a:r>
            <a:r>
              <a:rPr lang="en-US" sz="5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5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hfv‡e</a:t>
            </a:r>
            <a:r>
              <a:rPr lang="en-US" sz="5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gvbe</a:t>
            </a:r>
            <a:r>
              <a:rPr lang="en-US" sz="5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‡`‡n </a:t>
            </a:r>
            <a:r>
              <a:rPr lang="en-US" sz="5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msµwgZ</a:t>
            </a:r>
            <a:r>
              <a:rPr lang="en-US" sz="5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nq</a:t>
            </a:r>
            <a:endParaRPr lang="en-US" sz="54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882" y="4528045"/>
            <a:ext cx="4662416" cy="1323439"/>
          </a:xfrm>
          <a:prstGeom prst="rect">
            <a:avLst/>
          </a:prstGeo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A‰bwZK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Awbivc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` ˆ`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wnK</a:t>
            </a:r>
            <a:endParaRPr lang="en-US" sz="4000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¤úK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Ki‡j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1524000" y="1412253"/>
            <a:ext cx="3029211" cy="283440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1508-6B8B-4C8D-B60D-0B6A025A0E23}" type="datetime3">
              <a:rPr lang="en-US" smtClean="0"/>
              <a:t>4 January 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50487" y="4578149"/>
            <a:ext cx="5536504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GBWm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ivMxi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i³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e¨w³i †`‡n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cwi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mÂvjb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8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600</Words>
  <Application>Microsoft Office PowerPoint</Application>
  <PresentationFormat>Custom</PresentationFormat>
  <Paragraphs>124</Paragraphs>
  <Slides>20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mannan</dc:creator>
  <cp:lastModifiedBy>Feroz</cp:lastModifiedBy>
  <cp:revision>36</cp:revision>
  <dcterms:created xsi:type="dcterms:W3CDTF">2020-03-10T08:35:49Z</dcterms:created>
  <dcterms:modified xsi:type="dcterms:W3CDTF">2021-01-04T01:56:39Z</dcterms:modified>
</cp:coreProperties>
</file>