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1"/>
            <a:ext cx="9122228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অপার্থিব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পাঠদানে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236" y="3733800"/>
            <a:ext cx="8982364" cy="3124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g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পরিধিগুলো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র‍্যাপো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sz="7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p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295400" y="990600"/>
            <a:ext cx="6705600" cy="4800600"/>
          </a:xfrm>
          <a:prstGeom prst="plaqu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0"/>
            <a:ext cx="4572000" cy="190500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28600" y="2362200"/>
            <a:ext cx="3124200" cy="3962400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শরীফুল</a:t>
            </a:r>
            <a:r>
              <a:rPr lang="en-US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8194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1676400"/>
          <a:ext cx="4572000" cy="29718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3810000" cy="343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443" y="2264229"/>
            <a:ext cx="3848100" cy="2809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152400"/>
            <a:ext cx="4484914" cy="2438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আলোচনার</a:t>
            </a:r>
            <a:endParaRPr lang="en-US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1" y="2667000"/>
            <a:ext cx="5889170" cy="312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সমস্যাগ্রস্ত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67000" y="152400"/>
            <a:ext cx="3962400" cy="1676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828800" y="2133600"/>
            <a:ext cx="5715000" cy="38100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স্তরসমুহ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ব্যক্তিসমাজকর্মের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প্রয়োগক্ষেত্রসমুহ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স্তর</a:t>
            </a:r>
            <a:endParaRPr lang="en-US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অনুধ্যান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পূর্বাভাস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প্রেরণ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8448"/>
          </a:xfrm>
        </p:spPr>
        <p:txBody>
          <a:bodyPr>
            <a:normAutofit fontScale="90000"/>
          </a:bodyPr>
          <a:lstStyle/>
          <a:p>
            <a:pPr algn="ctr"/>
            <a:r>
              <a:rPr sz="6000" b="1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কার্যক্রমসমূহ আলোচনা</a:t>
            </a:r>
            <a:r>
              <a:rPr sz="6000" b="1" smtClean="0">
                <a:latin typeface="NikoshBAN" pitchFamily="2" charset="0"/>
                <a:cs typeface="NikoshBAN" pitchFamily="2" charset="0"/>
              </a:rPr>
              <a:t/>
            </a:r>
            <a:br>
              <a:rPr sz="6000" b="1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স্তর</a:t>
            </a:r>
            <a:endParaRPr lang="en-US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2743200" y="304800"/>
            <a:ext cx="3886200" cy="16002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6" grpId="0" build="p"/>
      <p:bldP spid="6" grpId="1" build="p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sz="8000" b="1" u="sng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পরিধিসমূহ</a:t>
            </a:r>
            <a:endParaRPr lang="en-US" sz="8000" b="1" u="sng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600200" y="1371600"/>
            <a:ext cx="5943600" cy="51816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চিকিৎসাক্ষেত্র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সংশোধনমূলক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7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sz="8800" b="1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1447800"/>
            <a:ext cx="7315200" cy="510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স্তরকে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  <p:bldP spid="3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113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কার্যক্রমসমূহ আলোচনা </vt:lpstr>
      <vt:lpstr>পরিধিসমূহ</vt:lpstr>
      <vt:lpstr>একক কাজ</vt:lpstr>
      <vt:lpstr> দলীয় কাজ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lab pc</cp:lastModifiedBy>
  <cp:revision>44</cp:revision>
  <dcterms:created xsi:type="dcterms:W3CDTF">2006-08-16T00:00:00Z</dcterms:created>
  <dcterms:modified xsi:type="dcterms:W3CDTF">2021-01-04T06:04:00Z</dcterms:modified>
</cp:coreProperties>
</file>