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58" r:id="rId5"/>
    <p:sldId id="273" r:id="rId6"/>
    <p:sldId id="270" r:id="rId7"/>
    <p:sldId id="272" r:id="rId8"/>
    <p:sldId id="271" r:id="rId9"/>
    <p:sldId id="275" r:id="rId10"/>
    <p:sldId id="262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276600"/>
            <a:ext cx="4876800" cy="1142999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990600"/>
            <a:ext cx="7772400" cy="5105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447800" y="457200"/>
            <a:ext cx="5867400" cy="914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6858000" cy="411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নীতিসমূহ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হেনরি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ফেয়লের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600200" y="1600200"/>
            <a:ext cx="5105400" cy="1752600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4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শেখানো</a:t>
            </a:r>
            <a:r>
              <a:rPr lang="en-US" sz="24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endParaRPr lang="en-US" sz="2400" b="1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24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ক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খ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গ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514600" y="1219200"/>
            <a:ext cx="4114800" cy="6858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14600"/>
            <a:ext cx="4876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590800" y="1295400"/>
            <a:ext cx="4876800" cy="11430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1219200"/>
            <a:ext cx="4648200" cy="31242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752600" y="1905000"/>
            <a:ext cx="5334000" cy="2667000"/>
          </a:xfrm>
          <a:prstGeom prst="star6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43000"/>
            <a:ext cx="3505200" cy="838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পরিচিতি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514600" y="2362200"/>
            <a:ext cx="4343400" cy="2895600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মোসাঃ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মিনোয়ারা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বেগম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প্রভাষক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বিভাগ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1752600" y="2438400"/>
            <a:ext cx="5867400" cy="152400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সম্মানঃ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acteristics_of_a_good_manager-1030x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3429000" cy="2667000"/>
          </a:xfrm>
          <a:prstGeom prst="rect">
            <a:avLst/>
          </a:prstGeom>
        </p:spPr>
      </p:pic>
      <p:pic>
        <p:nvPicPr>
          <p:cNvPr id="4" name="Picture 3" descr="bad-bos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57400"/>
            <a:ext cx="3733800" cy="274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management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Bad management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67056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981200" y="1752600"/>
            <a:ext cx="5715000" cy="335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. 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3914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আধুনিক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ব্যবস্থাপনার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হেনরি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ফেয়ল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N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25424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SION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3200400" cy="1828800"/>
          </a:xfrm>
          <a:prstGeom prst="rect">
            <a:avLst/>
          </a:prstGeom>
        </p:spPr>
      </p:pic>
      <p:pic>
        <p:nvPicPr>
          <p:cNvPr id="3" name="Picture 2" descr="2576_Power-and-autho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"/>
            <a:ext cx="30480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57150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pic>
        <p:nvPicPr>
          <p:cNvPr id="5" name="Picture 4" descr="discipline-clipart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2000" y="3352800"/>
            <a:ext cx="32004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48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Discipline</a:t>
            </a:r>
            <a:endParaRPr lang="en-US" dirty="0"/>
          </a:p>
        </p:txBody>
      </p:sp>
      <p:pic>
        <p:nvPicPr>
          <p:cNvPr id="7" name="Picture 6" descr="unity_of_command_in_management_principle_definition_and_quiz_v1_1108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429000"/>
            <a:ext cx="28956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Unity of command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590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Division of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 OF DIRECTION 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1" y="457200"/>
            <a:ext cx="3105649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59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Unity of direction</a:t>
            </a:r>
            <a:endParaRPr lang="en-US" dirty="0"/>
          </a:p>
        </p:txBody>
      </p:sp>
      <p:pic>
        <p:nvPicPr>
          <p:cNvPr id="4" name="Picture 3" descr="06- SU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609600"/>
            <a:ext cx="2619375" cy="1752600"/>
          </a:xfrm>
          <a:prstGeom prst="rect">
            <a:avLst/>
          </a:prstGeom>
        </p:spPr>
      </p:pic>
      <p:pic>
        <p:nvPicPr>
          <p:cNvPr id="5" name="Picture 4" descr="09-SCALAR CH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3505200"/>
            <a:ext cx="2609850" cy="1524000"/>
          </a:xfrm>
          <a:prstGeom prst="rect">
            <a:avLst/>
          </a:prstGeom>
        </p:spPr>
      </p:pic>
      <p:pic>
        <p:nvPicPr>
          <p:cNvPr id="6" name="Picture 5" descr="014 ESPIT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9000"/>
            <a:ext cx="32004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2514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Subordination of individual </a:t>
            </a:r>
            <a:r>
              <a:rPr lang="en-US" dirty="0" err="1" smtClean="0"/>
              <a:t>intersts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chain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269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Espritde</a:t>
            </a:r>
            <a:r>
              <a:rPr lang="en-US" dirty="0" smtClean="0"/>
              <a:t> crops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275</TotalTime>
  <Words>99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স্বাগতম ও শুভেচ্ছা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lab1</dc:creator>
  <cp:lastModifiedBy>lab1</cp:lastModifiedBy>
  <cp:revision>70</cp:revision>
  <dcterms:created xsi:type="dcterms:W3CDTF">2006-08-16T00:00:00Z</dcterms:created>
  <dcterms:modified xsi:type="dcterms:W3CDTF">2021-01-04T06:37:38Z</dcterms:modified>
</cp:coreProperties>
</file>