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388" r:id="rId6"/>
    <p:sldId id="399" r:id="rId7"/>
    <p:sldId id="365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  <a:srgbClr val="BE1A6C"/>
    <a:srgbClr val="F5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>
      <p:cViewPr varScale="1">
        <p:scale>
          <a:sx n="74" d="100"/>
          <a:sy n="74" d="100"/>
        </p:scale>
        <p:origin x="78" y="7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কেন্দ্রীয়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D15505CD-5A83-482C-98A5-869290E635E1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প্রাদেশিক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দিতে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F4D08861-8BF4-4D8D-A222-2A827CE7ED5B}" type="parTrans" cxnId="{09066CA2-3990-496B-BA08-F2EFA919E0F8}">
      <dgm:prSet/>
      <dgm:spPr/>
      <dgm:t>
        <a:bodyPr/>
        <a:lstStyle/>
        <a:p>
          <a:endParaRPr lang="en-US"/>
        </a:p>
      </dgm:t>
    </dgm:pt>
    <dgm:pt modelId="{ACF9BF80-020D-47B4-A487-37F8F7D972E1}" type="sibTrans" cxnId="{09066CA2-3990-496B-BA08-F2EFA919E0F8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2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E60EB-9235-460D-91DA-FEB635DCF447}" type="pres">
      <dgm:prSet presAssocID="{D15505CD-5A83-482C-98A5-869290E635E1}" presName="circ2" presStyleLbl="vennNode1" presStyleIdx="1" presStyleCnt="2"/>
      <dgm:spPr/>
      <dgm:t>
        <a:bodyPr/>
        <a:lstStyle/>
        <a:p>
          <a:endParaRPr lang="en-US"/>
        </a:p>
      </dgm:t>
    </dgm:pt>
    <dgm:pt modelId="{24474B35-25C5-493E-A570-E2D194009AD6}" type="pres">
      <dgm:prSet presAssocID="{D15505CD-5A83-482C-98A5-869290E635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09066CA2-3990-496B-BA08-F2EFA919E0F8}" srcId="{3776CFE0-3A2E-450C-B4D4-3CD4625A228B}" destId="{D15505CD-5A83-482C-98A5-869290E635E1}" srcOrd="1" destOrd="0" parTransId="{F4D08861-8BF4-4D8D-A222-2A827CE7ED5B}" sibTransId="{ACF9BF80-020D-47B4-A487-37F8F7D972E1}"/>
    <dgm:cxn modelId="{A3A7F920-97CC-490A-BCB1-7EC4694820DF}" type="presOf" srcId="{D15505CD-5A83-482C-98A5-869290E635E1}" destId="{24474B35-25C5-493E-A570-E2D194009AD6}" srcOrd="1" destOrd="0" presId="urn:microsoft.com/office/officeart/2005/8/layout/venn1"/>
    <dgm:cxn modelId="{556F45B6-171B-4CE4-B6BC-419925BD3A57}" type="presOf" srcId="{D15505CD-5A83-482C-98A5-869290E635E1}" destId="{FE6E60EB-9235-460D-91DA-FEB635DCF447}" srcOrd="0" destOrd="0" presId="urn:microsoft.com/office/officeart/2005/8/layout/venn1"/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A518DB01-ADCB-4F3D-989B-55DD85DEB3BE}" type="presParOf" srcId="{853876F2-ECB3-4F48-96EF-1FD0E228E64E}" destId="{FE6E60EB-9235-460D-91DA-FEB635DCF447}" srcOrd="2" destOrd="0" presId="urn:microsoft.com/office/officeart/2005/8/layout/venn1"/>
    <dgm:cxn modelId="{520346DD-A083-447E-902D-7E29C70B9F34}" type="presParOf" srcId="{853876F2-ECB3-4F48-96EF-1FD0E228E64E}" destId="{24474B35-25C5-493E-A570-E2D194009AD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শাসনব্যবস্থাঃ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21365A12-ECBC-480A-8701-8F6F479D231A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মজলিস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উস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শূরা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723DD3-833D-4E81-9602-6BEDC74BE35A}" type="parTrans" cxnId="{DB676530-23F1-4F15-856B-1E782F95694D}">
      <dgm:prSet/>
      <dgm:spPr/>
      <dgm:t>
        <a:bodyPr/>
        <a:lstStyle/>
        <a:p>
          <a:endParaRPr lang="en-US"/>
        </a:p>
      </dgm:t>
    </dgm:pt>
    <dgm:pt modelId="{56BBFF58-FD9D-48E7-AE41-A30C10D76012}" type="sibTrans" cxnId="{DB676530-23F1-4F15-856B-1E782F95694D}">
      <dgm:prSet/>
      <dgm:spPr/>
      <dgm:t>
        <a:bodyPr/>
        <a:lstStyle/>
        <a:p>
          <a:endParaRPr lang="en-US"/>
        </a:p>
      </dgm:t>
    </dgm:pt>
    <dgm:pt modelId="{0BC476CD-13FD-4932-803F-27A05E057EAB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মজলিস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469FBF-5D1C-41BC-A571-1229F39905FF}" type="parTrans" cxnId="{AFAF4472-87FE-4FD6-B4C7-8BA17288E673}">
      <dgm:prSet/>
      <dgm:spPr/>
      <dgm:t>
        <a:bodyPr/>
        <a:lstStyle/>
        <a:p>
          <a:endParaRPr lang="en-US"/>
        </a:p>
      </dgm:t>
    </dgm:pt>
    <dgm:pt modelId="{18762C26-E90C-4654-8B98-A84505C01684}" type="sibTrans" cxnId="{AFAF4472-87FE-4FD6-B4C7-8BA17288E673}">
      <dgm:prSet/>
      <dgm:spPr/>
      <dgm:t>
        <a:bodyPr/>
        <a:lstStyle/>
        <a:p>
          <a:endParaRPr lang="en-US"/>
        </a:p>
      </dgm:t>
    </dgm:pt>
    <dgm:pt modelId="{EC78D096-D267-4C53-948A-13DD006A587A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মজলিস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A4327B-5CE6-4D3B-8E1A-41CC4FEA60C1}" type="parTrans" cxnId="{218165CB-ABD1-429C-A344-DD54A64AA1DB}">
      <dgm:prSet/>
      <dgm:spPr/>
      <dgm:t>
        <a:bodyPr/>
        <a:lstStyle/>
        <a:p>
          <a:endParaRPr lang="en-US"/>
        </a:p>
      </dgm:t>
    </dgm:pt>
    <dgm:pt modelId="{8C5EC155-B7AB-478A-93DA-73689BF7634C}" type="sibTrans" cxnId="{218165CB-ABD1-429C-A344-DD54A64AA1DB}">
      <dgm:prSet/>
      <dgm:spPr/>
      <dgm:t>
        <a:bodyPr/>
        <a:lstStyle/>
        <a:p>
          <a:endParaRPr lang="en-US"/>
        </a:p>
      </dgm:t>
    </dgm:pt>
    <dgm:pt modelId="{6A459487-9A55-4DD6-B0BC-59BD5E746AC3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5F41D4-6B7D-4351-BD32-C6EB04F8F384}" type="parTrans" cxnId="{68495477-21AE-46D4-B54E-75498377E6BB}">
      <dgm:prSet/>
      <dgm:spPr/>
      <dgm:t>
        <a:bodyPr/>
        <a:lstStyle/>
        <a:p>
          <a:endParaRPr lang="en-US"/>
        </a:p>
      </dgm:t>
    </dgm:pt>
    <dgm:pt modelId="{BA1A9B6C-BC55-4D9E-B616-610837F7B4CE}" type="sibTrans" cxnId="{68495477-21AE-46D4-B54E-75498377E6BB}">
      <dgm:prSet/>
      <dgm:spPr/>
      <dgm:t>
        <a:bodyPr/>
        <a:lstStyle/>
        <a:p>
          <a:endParaRPr lang="en-US"/>
        </a:p>
      </dgm:t>
    </dgm:pt>
    <dgm:pt modelId="{C36ACAE3-D891-4486-B9DA-5D1268A7B1A4}">
      <dgm:prSet custT="1"/>
      <dgm:spPr/>
      <dgm:t>
        <a:bodyPr/>
        <a:lstStyle/>
        <a:p>
          <a:r>
            <a:rPr lang="en-US" sz="2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সৈনিকদের</a:t>
          </a:r>
          <a:r>
            <a:rPr lang="en-US" sz="2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EC4DF8-60E9-41FE-A2A8-DB545BA92460}" type="parTrans" cxnId="{8BAB0E72-FB3B-4674-82C8-5FA81DFB6742}">
      <dgm:prSet/>
      <dgm:spPr/>
      <dgm:t>
        <a:bodyPr/>
        <a:lstStyle/>
        <a:p>
          <a:endParaRPr lang="en-US"/>
        </a:p>
      </dgm:t>
    </dgm:pt>
    <dgm:pt modelId="{F78A8647-6E3E-42E8-84F8-59919C84A793}" type="sibTrans" cxnId="{8BAB0E72-FB3B-4674-82C8-5FA81DFB6742}">
      <dgm:prSet/>
      <dgm:spPr/>
      <dgm:t>
        <a:bodyPr/>
        <a:lstStyle/>
        <a:p>
          <a:endParaRPr lang="en-US"/>
        </a:p>
      </dgm:t>
    </dgm:pt>
    <dgm:pt modelId="{3C56BB87-FE06-47FE-A054-1BA214CE1A21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পুলিশ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460EBA-1B9C-4E43-8FDA-061AE0612F58}" type="parTrans" cxnId="{7E951AE4-6C82-458C-8A18-C8CFB607FEE3}">
      <dgm:prSet/>
      <dgm:spPr/>
      <dgm:t>
        <a:bodyPr/>
        <a:lstStyle/>
        <a:p>
          <a:endParaRPr lang="en-US"/>
        </a:p>
      </dgm:t>
    </dgm:pt>
    <dgm:pt modelId="{7918D769-5032-4CEE-89AA-E9798FB74987}" type="sibTrans" cxnId="{7E951AE4-6C82-458C-8A18-C8CFB607FEE3}">
      <dgm:prSet/>
      <dgm:spPr/>
      <dgm:t>
        <a:bodyPr/>
        <a:lstStyle/>
        <a:p>
          <a:endParaRPr lang="en-US"/>
        </a:p>
      </dgm:t>
    </dgm:pt>
    <dgm:pt modelId="{EC8B7DDA-9561-4005-B5B3-27D3335A4EE6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রাজস্ব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761D7-8C29-4B31-975D-A0E8D0397A9A}" type="parTrans" cxnId="{3E794061-E4D1-4395-B3DB-BB1624B238AF}">
      <dgm:prSet/>
      <dgm:spPr/>
      <dgm:t>
        <a:bodyPr/>
        <a:lstStyle/>
        <a:p>
          <a:endParaRPr lang="en-US"/>
        </a:p>
      </dgm:t>
    </dgm:pt>
    <dgm:pt modelId="{B3DA0022-FC88-4333-BB23-BCFE6E907E5E}" type="sibTrans" cxnId="{3E794061-E4D1-4395-B3DB-BB1624B238AF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 custScaleX="117719" custScaleY="112538"/>
      <dgm:spPr/>
      <dgm:t>
        <a:bodyPr/>
        <a:lstStyle/>
        <a:p>
          <a:endParaRPr lang="en-US"/>
        </a:p>
      </dgm:t>
    </dgm:pt>
    <dgm:pt modelId="{BB68761A-E008-46B3-8758-D2E16F4DB4DA}" type="pres">
      <dgm:prSet presAssocID="{21365A12-ECBC-480A-8701-8F6F479D231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484B6-2F6A-421C-901D-1BD47927A5B7}" type="pres">
      <dgm:prSet presAssocID="{21365A12-ECBC-480A-8701-8F6F479D231A}" presName="dummy" presStyleCnt="0"/>
      <dgm:spPr/>
    </dgm:pt>
    <dgm:pt modelId="{4496518F-4A23-41DD-9C07-380A0628CE2D}" type="pres">
      <dgm:prSet presAssocID="{56BBFF58-FD9D-48E7-AE41-A30C10D7601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C280630-AC33-4974-B773-6B23850E651B}" type="pres">
      <dgm:prSet presAssocID="{0BC476CD-13FD-4932-803F-27A05E057EA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5C9A1-D79E-4E99-8CB8-C72A3F843346}" type="pres">
      <dgm:prSet presAssocID="{0BC476CD-13FD-4932-803F-27A05E057EAB}" presName="dummy" presStyleCnt="0"/>
      <dgm:spPr/>
    </dgm:pt>
    <dgm:pt modelId="{C1400A53-C6C0-4811-BD23-FE44BF0BD31A}" type="pres">
      <dgm:prSet presAssocID="{18762C26-E90C-4654-8B98-A84505C0168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0011245-E5C4-4530-B5E1-1095BE86F2C7}" type="pres">
      <dgm:prSet presAssocID="{EC78D096-D267-4C53-948A-13DD006A587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6D798-164D-4CF9-B416-F59D6427657C}" type="pres">
      <dgm:prSet presAssocID="{EC78D096-D267-4C53-948A-13DD006A587A}" presName="dummy" presStyleCnt="0"/>
      <dgm:spPr/>
    </dgm:pt>
    <dgm:pt modelId="{5AD6A3ED-B415-43A5-A6E4-05F05FDBA85C}" type="pres">
      <dgm:prSet presAssocID="{8C5EC155-B7AB-478A-93DA-73689BF7634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6B5B81B-4E49-4841-AB2C-2F07B03BB584}" type="pres">
      <dgm:prSet presAssocID="{6A459487-9A55-4DD6-B0BC-59BD5E746AC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A930-BE7E-42B6-BDB3-A4CEF016CD4D}" type="pres">
      <dgm:prSet presAssocID="{6A459487-9A55-4DD6-B0BC-59BD5E746AC3}" presName="dummy" presStyleCnt="0"/>
      <dgm:spPr/>
    </dgm:pt>
    <dgm:pt modelId="{78B7FE1A-F3B2-4C63-824A-9227751C8C14}" type="pres">
      <dgm:prSet presAssocID="{BA1A9B6C-BC55-4D9E-B616-610837F7B4C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55F23D1-9E86-45FB-A3E7-C0399976DAA9}" type="pres">
      <dgm:prSet presAssocID="{C36ACAE3-D891-4486-B9DA-5D1268A7B1A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47876-DA45-4C0F-AD4A-B88826088E10}" type="pres">
      <dgm:prSet presAssocID="{C36ACAE3-D891-4486-B9DA-5D1268A7B1A4}" presName="dummy" presStyleCnt="0"/>
      <dgm:spPr/>
    </dgm:pt>
    <dgm:pt modelId="{8AFC58E8-3E31-499A-BA46-220D7E4C614A}" type="pres">
      <dgm:prSet presAssocID="{F78A8647-6E3E-42E8-84F8-59919C84A79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A647FC3-D271-48CE-9741-8E775E911944}" type="pres">
      <dgm:prSet presAssocID="{3C56BB87-FE06-47FE-A054-1BA214CE1A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819DD-955F-4C07-BBFC-4B868D096153}" type="pres">
      <dgm:prSet presAssocID="{3C56BB87-FE06-47FE-A054-1BA214CE1A21}" presName="dummy" presStyleCnt="0"/>
      <dgm:spPr/>
    </dgm:pt>
    <dgm:pt modelId="{2266F4C5-03FF-44D2-B463-30B0005D8A27}" type="pres">
      <dgm:prSet presAssocID="{7918D769-5032-4CEE-89AA-E9798FB74987}" presName="sibTrans" presStyleLbl="sibTrans2D1" presStyleIdx="5" presStyleCnt="7"/>
      <dgm:spPr/>
      <dgm:t>
        <a:bodyPr/>
        <a:lstStyle/>
        <a:p>
          <a:endParaRPr lang="en-US"/>
        </a:p>
      </dgm:t>
    </dgm:pt>
    <dgm:pt modelId="{055AED86-3958-4473-B01A-7F9FDAC667CD}" type="pres">
      <dgm:prSet presAssocID="{EC8B7DDA-9561-4005-B5B3-27D3335A4E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ACE6B-069A-4D5E-8ACB-914E24C4C213}" type="pres">
      <dgm:prSet presAssocID="{EC8B7DDA-9561-4005-B5B3-27D3335A4EE6}" presName="dummy" presStyleCnt="0"/>
      <dgm:spPr/>
    </dgm:pt>
    <dgm:pt modelId="{4FC823B3-4BCC-4B4E-9D94-35473FB215C3}" type="pres">
      <dgm:prSet presAssocID="{B3DA0022-FC88-4333-BB23-BCFE6E907E5E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DD5713E9-DAC3-4E9F-AE49-E22CDCD68104}" type="presOf" srcId="{8C5EC155-B7AB-478A-93DA-73689BF7634C}" destId="{5AD6A3ED-B415-43A5-A6E4-05F05FDBA85C}" srcOrd="0" destOrd="0" presId="urn:microsoft.com/office/officeart/2005/8/layout/radial6"/>
    <dgm:cxn modelId="{18948E0D-0041-4B6F-B909-D8C035E913B4}" type="presOf" srcId="{6A459487-9A55-4DD6-B0BC-59BD5E746AC3}" destId="{76B5B81B-4E49-4841-AB2C-2F07B03BB584}" srcOrd="0" destOrd="0" presId="urn:microsoft.com/office/officeart/2005/8/layout/radial6"/>
    <dgm:cxn modelId="{E98EC680-72AE-4FBC-BFE5-B8FEFEF950E1}" type="presOf" srcId="{EC8B7DDA-9561-4005-B5B3-27D3335A4EE6}" destId="{055AED86-3958-4473-B01A-7F9FDAC667CD}" srcOrd="0" destOrd="0" presId="urn:microsoft.com/office/officeart/2005/8/layout/radial6"/>
    <dgm:cxn modelId="{DB676530-23F1-4F15-856B-1E782F95694D}" srcId="{829A2511-D946-453F-9286-EAEDE10E5BD1}" destId="{21365A12-ECBC-480A-8701-8F6F479D231A}" srcOrd="0" destOrd="0" parTransId="{29723DD3-833D-4E81-9602-6BEDC74BE35A}" sibTransId="{56BBFF58-FD9D-48E7-AE41-A30C10D76012}"/>
    <dgm:cxn modelId="{AFAF4472-87FE-4FD6-B4C7-8BA17288E673}" srcId="{829A2511-D946-453F-9286-EAEDE10E5BD1}" destId="{0BC476CD-13FD-4932-803F-27A05E057EAB}" srcOrd="1" destOrd="0" parTransId="{B7469FBF-5D1C-41BC-A571-1229F39905FF}" sibTransId="{18762C26-E90C-4654-8B98-A84505C01684}"/>
    <dgm:cxn modelId="{7E951AE4-6C82-458C-8A18-C8CFB607FEE3}" srcId="{829A2511-D946-453F-9286-EAEDE10E5BD1}" destId="{3C56BB87-FE06-47FE-A054-1BA214CE1A21}" srcOrd="5" destOrd="0" parTransId="{D1460EBA-1B9C-4E43-8FDA-061AE0612F58}" sibTransId="{7918D769-5032-4CEE-89AA-E9798FB74987}"/>
    <dgm:cxn modelId="{7745C2BC-78D6-4C5A-AFDF-4F32BF168C7A}" type="presOf" srcId="{B3DA0022-FC88-4333-BB23-BCFE6E907E5E}" destId="{4FC823B3-4BCC-4B4E-9D94-35473FB215C3}" srcOrd="0" destOrd="0" presId="urn:microsoft.com/office/officeart/2005/8/layout/radial6"/>
    <dgm:cxn modelId="{C211B5F9-45A0-49D0-9AD1-C5DC44234B07}" type="presOf" srcId="{BA1A9B6C-BC55-4D9E-B616-610837F7B4CE}" destId="{78B7FE1A-F3B2-4C63-824A-9227751C8C14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F31B2254-1685-4A34-9FC8-09EECACA1891}" type="presOf" srcId="{F78A8647-6E3E-42E8-84F8-59919C84A793}" destId="{8AFC58E8-3E31-499A-BA46-220D7E4C614A}" srcOrd="0" destOrd="0" presId="urn:microsoft.com/office/officeart/2005/8/layout/radial6"/>
    <dgm:cxn modelId="{218165CB-ABD1-429C-A344-DD54A64AA1DB}" srcId="{829A2511-D946-453F-9286-EAEDE10E5BD1}" destId="{EC78D096-D267-4C53-948A-13DD006A587A}" srcOrd="2" destOrd="0" parTransId="{39A4327B-5CE6-4D3B-8E1A-41CC4FEA60C1}" sibTransId="{8C5EC155-B7AB-478A-93DA-73689BF7634C}"/>
    <dgm:cxn modelId="{9DFB9A16-EAD3-45B2-A2B5-788E3FE3344E}" type="presOf" srcId="{0BC476CD-13FD-4932-803F-27A05E057EAB}" destId="{9C280630-AC33-4974-B773-6B23850E651B}" srcOrd="0" destOrd="0" presId="urn:microsoft.com/office/officeart/2005/8/layout/radial6"/>
    <dgm:cxn modelId="{44EA9391-5440-4DD4-9BB7-253DA8CDA77D}" type="presOf" srcId="{3C56BB87-FE06-47FE-A054-1BA214CE1A21}" destId="{7A647FC3-D271-48CE-9741-8E775E911944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499ED0A1-62F8-458F-8268-9889C4E0B498}" type="presOf" srcId="{829A2511-D946-453F-9286-EAEDE10E5BD1}" destId="{3BFF2AC4-EE2D-4FBE-9804-D84B8585C9D3}" srcOrd="0" destOrd="0" presId="urn:microsoft.com/office/officeart/2005/8/layout/radial6"/>
    <dgm:cxn modelId="{68495477-21AE-46D4-B54E-75498377E6BB}" srcId="{829A2511-D946-453F-9286-EAEDE10E5BD1}" destId="{6A459487-9A55-4DD6-B0BC-59BD5E746AC3}" srcOrd="3" destOrd="0" parTransId="{185F41D4-6B7D-4351-BD32-C6EB04F8F384}" sibTransId="{BA1A9B6C-BC55-4D9E-B616-610837F7B4CE}"/>
    <dgm:cxn modelId="{EF5BC515-8DDA-48D9-888A-82D42DFCABA3}" type="presOf" srcId="{7918D769-5032-4CEE-89AA-E9798FB74987}" destId="{2266F4C5-03FF-44D2-B463-30B0005D8A27}" srcOrd="0" destOrd="0" presId="urn:microsoft.com/office/officeart/2005/8/layout/radial6"/>
    <dgm:cxn modelId="{05494EA4-789E-429A-84D9-A029E6A844E3}" type="presOf" srcId="{EC78D096-D267-4C53-948A-13DD006A587A}" destId="{B0011245-E5C4-4530-B5E1-1095BE86F2C7}" srcOrd="0" destOrd="0" presId="urn:microsoft.com/office/officeart/2005/8/layout/radial6"/>
    <dgm:cxn modelId="{33B61A74-70BC-4BEF-B49E-E9C4F0465E2F}" type="presOf" srcId="{D514DE4F-C80B-42FC-BA76-1563744A50B8}" destId="{13945BDB-175B-4C5C-B598-D9DE5EFC0281}" srcOrd="0" destOrd="0" presId="urn:microsoft.com/office/officeart/2005/8/layout/radial6"/>
    <dgm:cxn modelId="{88DE876D-9316-449F-808F-4D4CD5386C07}" type="presOf" srcId="{18762C26-E90C-4654-8B98-A84505C01684}" destId="{C1400A53-C6C0-4811-BD23-FE44BF0BD31A}" srcOrd="0" destOrd="0" presId="urn:microsoft.com/office/officeart/2005/8/layout/radial6"/>
    <dgm:cxn modelId="{8BAB0E72-FB3B-4674-82C8-5FA81DFB6742}" srcId="{829A2511-D946-453F-9286-EAEDE10E5BD1}" destId="{C36ACAE3-D891-4486-B9DA-5D1268A7B1A4}" srcOrd="4" destOrd="0" parTransId="{30EC4DF8-60E9-41FE-A2A8-DB545BA92460}" sibTransId="{F78A8647-6E3E-42E8-84F8-59919C84A793}"/>
    <dgm:cxn modelId="{5B49223D-6129-4A71-B202-2E986DDFF8E4}" type="presOf" srcId="{21365A12-ECBC-480A-8701-8F6F479D231A}" destId="{BB68761A-E008-46B3-8758-D2E16F4DB4DA}" srcOrd="0" destOrd="0" presId="urn:microsoft.com/office/officeart/2005/8/layout/radial6"/>
    <dgm:cxn modelId="{3E794061-E4D1-4395-B3DB-BB1624B238AF}" srcId="{829A2511-D946-453F-9286-EAEDE10E5BD1}" destId="{EC8B7DDA-9561-4005-B5B3-27D3335A4EE6}" srcOrd="6" destOrd="0" parTransId="{5E9761D7-8C29-4B31-975D-A0E8D0397A9A}" sibTransId="{B3DA0022-FC88-4333-BB23-BCFE6E907E5E}"/>
    <dgm:cxn modelId="{EF6F1820-3F36-4138-96AF-C6AE161AEB5E}" type="presOf" srcId="{C36ACAE3-D891-4486-B9DA-5D1268A7B1A4}" destId="{A55F23D1-9E86-45FB-A3E7-C0399976DAA9}" srcOrd="0" destOrd="0" presId="urn:microsoft.com/office/officeart/2005/8/layout/radial6"/>
    <dgm:cxn modelId="{B1605AC8-39CC-4F1A-9D99-047F62799D53}" type="presOf" srcId="{56BBFF58-FD9D-48E7-AE41-A30C10D76012}" destId="{4496518F-4A23-41DD-9C07-380A0628CE2D}" srcOrd="0" destOrd="0" presId="urn:microsoft.com/office/officeart/2005/8/layout/radial6"/>
    <dgm:cxn modelId="{FE678709-A388-4927-A6E0-F7E4F0E037BE}" type="presParOf" srcId="{13945BDB-175B-4C5C-B598-D9DE5EFC0281}" destId="{3BFF2AC4-EE2D-4FBE-9804-D84B8585C9D3}" srcOrd="0" destOrd="0" presId="urn:microsoft.com/office/officeart/2005/8/layout/radial6"/>
    <dgm:cxn modelId="{49B660D0-5F7D-400F-ABDD-0E5E83D1BAF4}" type="presParOf" srcId="{13945BDB-175B-4C5C-B598-D9DE5EFC0281}" destId="{BB68761A-E008-46B3-8758-D2E16F4DB4DA}" srcOrd="1" destOrd="0" presId="urn:microsoft.com/office/officeart/2005/8/layout/radial6"/>
    <dgm:cxn modelId="{3A220E64-03F0-44BA-82E2-A9FA0780EFE5}" type="presParOf" srcId="{13945BDB-175B-4C5C-B598-D9DE5EFC0281}" destId="{D8C484B6-2F6A-421C-901D-1BD47927A5B7}" srcOrd="2" destOrd="0" presId="urn:microsoft.com/office/officeart/2005/8/layout/radial6"/>
    <dgm:cxn modelId="{4A52D6E6-158A-4D3F-8548-2DA9D3D1E5E8}" type="presParOf" srcId="{13945BDB-175B-4C5C-B598-D9DE5EFC0281}" destId="{4496518F-4A23-41DD-9C07-380A0628CE2D}" srcOrd="3" destOrd="0" presId="urn:microsoft.com/office/officeart/2005/8/layout/radial6"/>
    <dgm:cxn modelId="{A3033244-A6C7-4AEE-B8B4-833AC9CF08D1}" type="presParOf" srcId="{13945BDB-175B-4C5C-B598-D9DE5EFC0281}" destId="{9C280630-AC33-4974-B773-6B23850E651B}" srcOrd="4" destOrd="0" presId="urn:microsoft.com/office/officeart/2005/8/layout/radial6"/>
    <dgm:cxn modelId="{70349B90-78A6-4440-AF8E-26BA3445BDC6}" type="presParOf" srcId="{13945BDB-175B-4C5C-B598-D9DE5EFC0281}" destId="{A145C9A1-D79E-4E99-8CB8-C72A3F843346}" srcOrd="5" destOrd="0" presId="urn:microsoft.com/office/officeart/2005/8/layout/radial6"/>
    <dgm:cxn modelId="{3077924E-211C-4F31-B1D5-04E94A7D0C25}" type="presParOf" srcId="{13945BDB-175B-4C5C-B598-D9DE5EFC0281}" destId="{C1400A53-C6C0-4811-BD23-FE44BF0BD31A}" srcOrd="6" destOrd="0" presId="urn:microsoft.com/office/officeart/2005/8/layout/radial6"/>
    <dgm:cxn modelId="{85AAD21E-DD16-4E02-B073-4AA20E7B1252}" type="presParOf" srcId="{13945BDB-175B-4C5C-B598-D9DE5EFC0281}" destId="{B0011245-E5C4-4530-B5E1-1095BE86F2C7}" srcOrd="7" destOrd="0" presId="urn:microsoft.com/office/officeart/2005/8/layout/radial6"/>
    <dgm:cxn modelId="{A3A8AECD-4836-47BA-A868-F1FF1DA3084F}" type="presParOf" srcId="{13945BDB-175B-4C5C-B598-D9DE5EFC0281}" destId="{E626D798-164D-4CF9-B416-F59D6427657C}" srcOrd="8" destOrd="0" presId="urn:microsoft.com/office/officeart/2005/8/layout/radial6"/>
    <dgm:cxn modelId="{F31EC289-53A3-4DFB-8836-C901BEDABD56}" type="presParOf" srcId="{13945BDB-175B-4C5C-B598-D9DE5EFC0281}" destId="{5AD6A3ED-B415-43A5-A6E4-05F05FDBA85C}" srcOrd="9" destOrd="0" presId="urn:microsoft.com/office/officeart/2005/8/layout/radial6"/>
    <dgm:cxn modelId="{1F3D92DB-AB8E-4235-94BA-0C1F057F6044}" type="presParOf" srcId="{13945BDB-175B-4C5C-B598-D9DE5EFC0281}" destId="{76B5B81B-4E49-4841-AB2C-2F07B03BB584}" srcOrd="10" destOrd="0" presId="urn:microsoft.com/office/officeart/2005/8/layout/radial6"/>
    <dgm:cxn modelId="{63E070F6-5CC1-4311-A7CA-9752C23F8F7A}" type="presParOf" srcId="{13945BDB-175B-4C5C-B598-D9DE5EFC0281}" destId="{2DA1A930-BE7E-42B6-BDB3-A4CEF016CD4D}" srcOrd="11" destOrd="0" presId="urn:microsoft.com/office/officeart/2005/8/layout/radial6"/>
    <dgm:cxn modelId="{9A64A4BE-14F9-49BE-A018-1D9A0FBECBA5}" type="presParOf" srcId="{13945BDB-175B-4C5C-B598-D9DE5EFC0281}" destId="{78B7FE1A-F3B2-4C63-824A-9227751C8C14}" srcOrd="12" destOrd="0" presId="urn:microsoft.com/office/officeart/2005/8/layout/radial6"/>
    <dgm:cxn modelId="{AE664EB4-9A4D-49D2-9B67-F24086EC3DE5}" type="presParOf" srcId="{13945BDB-175B-4C5C-B598-D9DE5EFC0281}" destId="{A55F23D1-9E86-45FB-A3E7-C0399976DAA9}" srcOrd="13" destOrd="0" presId="urn:microsoft.com/office/officeart/2005/8/layout/radial6"/>
    <dgm:cxn modelId="{CB6CA28C-C9D5-464A-AA74-F7600FDCCE5C}" type="presParOf" srcId="{13945BDB-175B-4C5C-B598-D9DE5EFC0281}" destId="{FF747876-DA45-4C0F-AD4A-B88826088E10}" srcOrd="14" destOrd="0" presId="urn:microsoft.com/office/officeart/2005/8/layout/radial6"/>
    <dgm:cxn modelId="{A63BC8D1-2911-48AB-AE75-982DF46D20BB}" type="presParOf" srcId="{13945BDB-175B-4C5C-B598-D9DE5EFC0281}" destId="{8AFC58E8-3E31-499A-BA46-220D7E4C614A}" srcOrd="15" destOrd="0" presId="urn:microsoft.com/office/officeart/2005/8/layout/radial6"/>
    <dgm:cxn modelId="{606290B1-E338-4756-9A43-8779917FBB94}" type="presParOf" srcId="{13945BDB-175B-4C5C-B598-D9DE5EFC0281}" destId="{7A647FC3-D271-48CE-9741-8E775E911944}" srcOrd="16" destOrd="0" presId="urn:microsoft.com/office/officeart/2005/8/layout/radial6"/>
    <dgm:cxn modelId="{BF882736-C7D6-400C-820F-87BCB2188F07}" type="presParOf" srcId="{13945BDB-175B-4C5C-B598-D9DE5EFC0281}" destId="{187819DD-955F-4C07-BBFC-4B868D096153}" srcOrd="17" destOrd="0" presId="urn:microsoft.com/office/officeart/2005/8/layout/radial6"/>
    <dgm:cxn modelId="{E1DB45A4-A4C6-46CD-8500-50BDE2CE9665}" type="presParOf" srcId="{13945BDB-175B-4C5C-B598-D9DE5EFC0281}" destId="{2266F4C5-03FF-44D2-B463-30B0005D8A27}" srcOrd="18" destOrd="0" presId="urn:microsoft.com/office/officeart/2005/8/layout/radial6"/>
    <dgm:cxn modelId="{2BDA5283-36BB-454B-B920-34171099D985}" type="presParOf" srcId="{13945BDB-175B-4C5C-B598-D9DE5EFC0281}" destId="{055AED86-3958-4473-B01A-7F9FDAC667CD}" srcOrd="19" destOrd="0" presId="urn:microsoft.com/office/officeart/2005/8/layout/radial6"/>
    <dgm:cxn modelId="{DC887826-5CF5-4035-8FE1-AA383B3952D6}" type="presParOf" srcId="{13945BDB-175B-4C5C-B598-D9DE5EFC0281}" destId="{22EACE6B-069A-4D5E-8ACB-914E24C4C213}" srcOrd="20" destOrd="0" presId="urn:microsoft.com/office/officeart/2005/8/layout/radial6"/>
    <dgm:cxn modelId="{9298ED77-7E53-4B81-9610-E4A6978BEF58}" type="presParOf" srcId="{13945BDB-175B-4C5C-B598-D9DE5EFC0281}" destId="{4FC823B3-4BCC-4B4E-9D94-35473FB215C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প্রাদেশিক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শাসনব্যবস্থাঃ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E7A4FADA-45CB-449A-B30B-B53F29AEE76A}">
      <dgm:prSet custT="1"/>
      <dgm:spPr/>
      <dgm:t>
        <a:bodyPr/>
        <a:lstStyle/>
        <a:p>
          <a:r>
            <a:rPr lang="en-US" sz="2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শাসনব্যাবস্থা</a:t>
          </a:r>
          <a:r>
            <a:rPr lang="en-US" sz="2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বিকেন্দ্রীকরণ</a:t>
          </a:r>
          <a:endParaRPr lang="en-US" sz="2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2E9D5A-B65C-44B6-AAFB-E5E4D0EAFD6F}" type="parTrans" cxnId="{08C4DFBF-1D6F-4210-B10D-8895EE2C887B}">
      <dgm:prSet/>
      <dgm:spPr/>
      <dgm:t>
        <a:bodyPr/>
        <a:lstStyle/>
        <a:p>
          <a:endParaRPr lang="en-US"/>
        </a:p>
      </dgm:t>
    </dgm:pt>
    <dgm:pt modelId="{0E9376B7-B230-4032-B578-00F578C8BD9E}" type="sibTrans" cxnId="{08C4DFBF-1D6F-4210-B10D-8895EE2C887B}">
      <dgm:prSet/>
      <dgm:spPr/>
      <dgm:t>
        <a:bodyPr/>
        <a:lstStyle/>
        <a:p>
          <a:endParaRPr lang="en-US"/>
        </a:p>
      </dgm:t>
    </dgm:pt>
    <dgm:pt modelId="{A08BF1C2-CF51-4D0B-A578-EEA54294257F}">
      <dgm:prSet custT="1"/>
      <dgm:spPr/>
      <dgm:t>
        <a:bodyPr/>
        <a:lstStyle/>
        <a:p>
          <a:r>
            <a:rPr lang="en-US" sz="2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কর্মকর্তাদের</a:t>
          </a:r>
          <a:r>
            <a:rPr lang="en-US" sz="2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2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কর্তব্য</a:t>
          </a:r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3C4C03-1DED-4557-8939-55704B3D6728}" type="parTrans" cxnId="{A26B8898-729D-4379-BFA9-C2464BD8671E}">
      <dgm:prSet/>
      <dgm:spPr/>
      <dgm:t>
        <a:bodyPr/>
        <a:lstStyle/>
        <a:p>
          <a:endParaRPr lang="en-US"/>
        </a:p>
      </dgm:t>
    </dgm:pt>
    <dgm:pt modelId="{42C7C1FF-C5A9-4F6E-AA29-0F55DC79B370}" type="sibTrans" cxnId="{A26B8898-729D-4379-BFA9-C2464BD8671E}">
      <dgm:prSet/>
      <dgm:spPr/>
      <dgm:t>
        <a:bodyPr/>
        <a:lstStyle/>
        <a:p>
          <a:endParaRPr lang="en-US"/>
        </a:p>
      </dgm:t>
    </dgm:pt>
    <dgm:pt modelId="{7DA5F224-9373-4429-9E6C-F34273B18BB2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কর্মকর্তাদের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A7CED6-E79F-42D5-8078-C9699EE007CB}" type="parTrans" cxnId="{D729138D-2297-487B-ABB3-96AF7102522A}">
      <dgm:prSet/>
      <dgm:spPr/>
      <dgm:t>
        <a:bodyPr/>
        <a:lstStyle/>
        <a:p>
          <a:endParaRPr lang="en-US"/>
        </a:p>
      </dgm:t>
    </dgm:pt>
    <dgm:pt modelId="{1D003A94-ACB4-45EC-B74F-368E40DE26ED}" type="sibTrans" cxnId="{D729138D-2297-487B-ABB3-96AF7102522A}">
      <dgm:prSet/>
      <dgm:spPr/>
      <dgm:t>
        <a:bodyPr/>
        <a:lstStyle/>
        <a:p>
          <a:endParaRPr lang="en-US"/>
        </a:p>
      </dgm:t>
    </dgm:pt>
    <dgm:pt modelId="{865530C4-A063-4205-A30F-4A1CACE8C1E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কর্মকর্তাদের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5ED57-A52F-4C44-95BA-F433EDB1E38A}" type="parTrans" cxnId="{F5F16854-39D5-4833-83D3-57E78D26177A}">
      <dgm:prSet/>
      <dgm:spPr/>
      <dgm:t>
        <a:bodyPr/>
        <a:lstStyle/>
        <a:p>
          <a:endParaRPr lang="en-US"/>
        </a:p>
      </dgm:t>
    </dgm:pt>
    <dgm:pt modelId="{FE8A0354-7CE0-48A3-8462-7B076B86F5DC}" type="sibTrans" cxnId="{F5F16854-39D5-4833-83D3-57E78D26177A}">
      <dgm:prSet/>
      <dgm:spPr/>
      <dgm:t>
        <a:bodyPr/>
        <a:lstStyle/>
        <a:p>
          <a:endParaRPr lang="en-US"/>
        </a:p>
      </dgm:t>
    </dgm:pt>
    <dgm:pt modelId="{9A4852FE-2DC1-4108-AF36-9AB7BB85C93A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বিচার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AF3287-7716-4724-A39E-F3BE374D5372}" type="parTrans" cxnId="{D32337C1-B3DE-4928-B556-3D859486701F}">
      <dgm:prSet/>
      <dgm:spPr/>
      <dgm:t>
        <a:bodyPr/>
        <a:lstStyle/>
        <a:p>
          <a:endParaRPr lang="en-US"/>
        </a:p>
      </dgm:t>
    </dgm:pt>
    <dgm:pt modelId="{C312F909-41F7-4531-B14E-ED7C3DBABC04}" type="sibTrans" cxnId="{D32337C1-B3DE-4928-B556-3D859486701F}">
      <dgm:prSet/>
      <dgm:spPr/>
      <dgm:t>
        <a:bodyPr/>
        <a:lstStyle/>
        <a:p>
          <a:endParaRPr lang="en-US"/>
        </a:p>
      </dgm:t>
    </dgm:pt>
    <dgm:pt modelId="{13DB2C9F-EBB8-4B24-9480-988C13FC148F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জনহিতকর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57472-CA41-45B2-93E7-A87EB9E98E40}" type="parTrans" cxnId="{47B09CE2-3584-4969-938E-15F903A33B71}">
      <dgm:prSet/>
      <dgm:spPr/>
      <dgm:t>
        <a:bodyPr/>
        <a:lstStyle/>
        <a:p>
          <a:endParaRPr lang="en-US"/>
        </a:p>
      </dgm:t>
    </dgm:pt>
    <dgm:pt modelId="{64EBAD33-B7AE-4538-9AB5-BF42D1767856}" type="sibTrans" cxnId="{47B09CE2-3584-4969-938E-15F903A33B71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986B3D46-1AC4-47CE-B77D-F7DC0A83CE19}" type="pres">
      <dgm:prSet presAssocID="{E7A4FADA-45CB-449A-B30B-B53F29AEE7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9194-337C-4067-91F4-A9DF2F56B315}" type="pres">
      <dgm:prSet presAssocID="{E7A4FADA-45CB-449A-B30B-B53F29AEE76A}" presName="dummy" presStyleCnt="0"/>
      <dgm:spPr/>
    </dgm:pt>
    <dgm:pt modelId="{6C349400-0825-4DC7-B3B2-59B6CB38A069}" type="pres">
      <dgm:prSet presAssocID="{0E9376B7-B230-4032-B578-00F578C8BD9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EC3DC36-DE7C-450F-A698-9A2678F87754}" type="pres">
      <dgm:prSet presAssocID="{A08BF1C2-CF51-4D0B-A578-EEA5429425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3D441-08BB-4049-AA14-6758AA0CEA4B}" type="pres">
      <dgm:prSet presAssocID="{A08BF1C2-CF51-4D0B-A578-EEA54294257F}" presName="dummy" presStyleCnt="0"/>
      <dgm:spPr/>
    </dgm:pt>
    <dgm:pt modelId="{8B667BCC-0EE9-4FB8-94B9-CC125F95B10E}" type="pres">
      <dgm:prSet presAssocID="{42C7C1FF-C5A9-4F6E-AA29-0F55DC79B37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547A3C2-7983-4B71-9B2B-725DE4EA438B}" type="pres">
      <dgm:prSet presAssocID="{7DA5F224-9373-4429-9E6C-F34273B18B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AA1CE-BD70-446D-A130-00F3A5B1E14F}" type="pres">
      <dgm:prSet presAssocID="{7DA5F224-9373-4429-9E6C-F34273B18BB2}" presName="dummy" presStyleCnt="0"/>
      <dgm:spPr/>
    </dgm:pt>
    <dgm:pt modelId="{B879FACF-D69F-422C-B45B-153C30114383}" type="pres">
      <dgm:prSet presAssocID="{1D003A94-ACB4-45EC-B74F-368E40DE26E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BE6C89C-9406-4BB7-B3BB-E65BDD185B62}" type="pres">
      <dgm:prSet presAssocID="{865530C4-A063-4205-A30F-4A1CACE8C1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BE5EE-A5F7-46E4-A066-92C236C498CE}" type="pres">
      <dgm:prSet presAssocID="{865530C4-A063-4205-A30F-4A1CACE8C1E8}" presName="dummy" presStyleCnt="0"/>
      <dgm:spPr/>
    </dgm:pt>
    <dgm:pt modelId="{127273DE-0B70-4A3A-A118-6C8A5EF15C48}" type="pres">
      <dgm:prSet presAssocID="{FE8A0354-7CE0-48A3-8462-7B076B86F5D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C72765B-3188-4FC4-B18D-15BC5492CCF5}" type="pres">
      <dgm:prSet presAssocID="{9A4852FE-2DC1-4108-AF36-9AB7BB85C9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BBB3E-C4EA-4B5F-BDF5-A678F4A125FE}" type="pres">
      <dgm:prSet presAssocID="{9A4852FE-2DC1-4108-AF36-9AB7BB85C93A}" presName="dummy" presStyleCnt="0"/>
      <dgm:spPr/>
    </dgm:pt>
    <dgm:pt modelId="{EE67D483-9DFC-4E31-AE26-A350C0C56B69}" type="pres">
      <dgm:prSet presAssocID="{C312F909-41F7-4531-B14E-ED7C3DBABC0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056BC59-EAE4-4EAA-8B8F-91DA71812848}" type="pres">
      <dgm:prSet presAssocID="{13DB2C9F-EBB8-4B24-9480-988C13FC14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7A498-9DDE-4294-9692-64C396E40662}" type="pres">
      <dgm:prSet presAssocID="{13DB2C9F-EBB8-4B24-9480-988C13FC148F}" presName="dummy" presStyleCnt="0"/>
      <dgm:spPr/>
    </dgm:pt>
    <dgm:pt modelId="{50638E48-957B-4795-91FD-5E02E744A65D}" type="pres">
      <dgm:prSet presAssocID="{64EBAD33-B7AE-4538-9AB5-BF42D176785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BC101F1-DC48-4320-A2B5-A1516A9CD654}" type="presOf" srcId="{0E9376B7-B230-4032-B578-00F578C8BD9E}" destId="{6C349400-0825-4DC7-B3B2-59B6CB38A069}" srcOrd="0" destOrd="0" presId="urn:microsoft.com/office/officeart/2005/8/layout/radial6"/>
    <dgm:cxn modelId="{47B09CE2-3584-4969-938E-15F903A33B71}" srcId="{829A2511-D946-453F-9286-EAEDE10E5BD1}" destId="{13DB2C9F-EBB8-4B24-9480-988C13FC148F}" srcOrd="5" destOrd="0" parTransId="{7D157472-CA41-45B2-93E7-A87EB9E98E40}" sibTransId="{64EBAD33-B7AE-4538-9AB5-BF42D1767856}"/>
    <dgm:cxn modelId="{F8C65E11-C963-48B9-A1AF-4EF0F133E20D}" type="presOf" srcId="{42C7C1FF-C5A9-4F6E-AA29-0F55DC79B370}" destId="{8B667BCC-0EE9-4FB8-94B9-CC125F95B10E}" srcOrd="0" destOrd="0" presId="urn:microsoft.com/office/officeart/2005/8/layout/radial6"/>
    <dgm:cxn modelId="{10AC2525-CC9B-4776-98DF-B902DB39F064}" type="presOf" srcId="{D514DE4F-C80B-42FC-BA76-1563744A50B8}" destId="{13945BDB-175B-4C5C-B598-D9DE5EFC0281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A26B8898-729D-4379-BFA9-C2464BD8671E}" srcId="{829A2511-D946-453F-9286-EAEDE10E5BD1}" destId="{A08BF1C2-CF51-4D0B-A578-EEA54294257F}" srcOrd="1" destOrd="0" parTransId="{243C4C03-1DED-4557-8939-55704B3D6728}" sibTransId="{42C7C1FF-C5A9-4F6E-AA29-0F55DC79B370}"/>
    <dgm:cxn modelId="{FFA09A90-800B-410F-A68C-773E8E8FBF46}" type="presOf" srcId="{9A4852FE-2DC1-4108-AF36-9AB7BB85C93A}" destId="{BC72765B-3188-4FC4-B18D-15BC5492CCF5}" srcOrd="0" destOrd="0" presId="urn:microsoft.com/office/officeart/2005/8/layout/radial6"/>
    <dgm:cxn modelId="{29238E1E-65CD-4E61-ABDB-EF76DD4F7860}" type="presOf" srcId="{829A2511-D946-453F-9286-EAEDE10E5BD1}" destId="{3BFF2AC4-EE2D-4FBE-9804-D84B8585C9D3}" srcOrd="0" destOrd="0" presId="urn:microsoft.com/office/officeart/2005/8/layout/radial6"/>
    <dgm:cxn modelId="{301BB759-70A7-4AA1-A321-711C5D00FFC9}" type="presOf" srcId="{865530C4-A063-4205-A30F-4A1CACE8C1E8}" destId="{FBE6C89C-9406-4BB7-B3BB-E65BDD185B62}" srcOrd="0" destOrd="0" presId="urn:microsoft.com/office/officeart/2005/8/layout/radial6"/>
    <dgm:cxn modelId="{F5F16854-39D5-4833-83D3-57E78D26177A}" srcId="{829A2511-D946-453F-9286-EAEDE10E5BD1}" destId="{865530C4-A063-4205-A30F-4A1CACE8C1E8}" srcOrd="3" destOrd="0" parTransId="{C135ED57-A52F-4C44-95BA-F433EDB1E38A}" sibTransId="{FE8A0354-7CE0-48A3-8462-7B076B86F5DC}"/>
    <dgm:cxn modelId="{AD5E31FB-6194-4047-AD6B-ECFF8E3F8B51}" type="presOf" srcId="{FE8A0354-7CE0-48A3-8462-7B076B86F5DC}" destId="{127273DE-0B70-4A3A-A118-6C8A5EF15C48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08C4DFBF-1D6F-4210-B10D-8895EE2C887B}" srcId="{829A2511-D946-453F-9286-EAEDE10E5BD1}" destId="{E7A4FADA-45CB-449A-B30B-B53F29AEE76A}" srcOrd="0" destOrd="0" parTransId="{ED2E9D5A-B65C-44B6-AAFB-E5E4D0EAFD6F}" sibTransId="{0E9376B7-B230-4032-B578-00F578C8BD9E}"/>
    <dgm:cxn modelId="{458EF41F-3315-4273-8E12-0149525AC122}" type="presOf" srcId="{A08BF1C2-CF51-4D0B-A578-EEA54294257F}" destId="{4EC3DC36-DE7C-450F-A698-9A2678F87754}" srcOrd="0" destOrd="0" presId="urn:microsoft.com/office/officeart/2005/8/layout/radial6"/>
    <dgm:cxn modelId="{70560068-CFD1-4140-88DE-231E5357D2C9}" type="presOf" srcId="{7DA5F224-9373-4429-9E6C-F34273B18BB2}" destId="{E547A3C2-7983-4B71-9B2B-725DE4EA438B}" srcOrd="0" destOrd="0" presId="urn:microsoft.com/office/officeart/2005/8/layout/radial6"/>
    <dgm:cxn modelId="{4FF511F3-CCCA-4E95-B374-3AEF0E6E4F13}" type="presOf" srcId="{13DB2C9F-EBB8-4B24-9480-988C13FC148F}" destId="{8056BC59-EAE4-4EAA-8B8F-91DA71812848}" srcOrd="0" destOrd="0" presId="urn:microsoft.com/office/officeart/2005/8/layout/radial6"/>
    <dgm:cxn modelId="{B4F4F120-F311-44E4-9A9B-B2692DD3BD25}" type="presOf" srcId="{64EBAD33-B7AE-4538-9AB5-BF42D1767856}" destId="{50638E48-957B-4795-91FD-5E02E744A65D}" srcOrd="0" destOrd="0" presId="urn:microsoft.com/office/officeart/2005/8/layout/radial6"/>
    <dgm:cxn modelId="{0D2EC353-6634-4558-9F07-A41FA7163C8F}" type="presOf" srcId="{C312F909-41F7-4531-B14E-ED7C3DBABC04}" destId="{EE67D483-9DFC-4E31-AE26-A350C0C56B69}" srcOrd="0" destOrd="0" presId="urn:microsoft.com/office/officeart/2005/8/layout/radial6"/>
    <dgm:cxn modelId="{B5FA74E1-1E9C-4175-B568-663DCE131D17}" type="presOf" srcId="{E7A4FADA-45CB-449A-B30B-B53F29AEE76A}" destId="{986B3D46-1AC4-47CE-B77D-F7DC0A83CE19}" srcOrd="0" destOrd="0" presId="urn:microsoft.com/office/officeart/2005/8/layout/radial6"/>
    <dgm:cxn modelId="{D729138D-2297-487B-ABB3-96AF7102522A}" srcId="{829A2511-D946-453F-9286-EAEDE10E5BD1}" destId="{7DA5F224-9373-4429-9E6C-F34273B18BB2}" srcOrd="2" destOrd="0" parTransId="{B3A7CED6-E79F-42D5-8078-C9699EE007CB}" sibTransId="{1D003A94-ACB4-45EC-B74F-368E40DE26ED}"/>
    <dgm:cxn modelId="{D32337C1-B3DE-4928-B556-3D859486701F}" srcId="{829A2511-D946-453F-9286-EAEDE10E5BD1}" destId="{9A4852FE-2DC1-4108-AF36-9AB7BB85C93A}" srcOrd="4" destOrd="0" parTransId="{36AF3287-7716-4724-A39E-F3BE374D5372}" sibTransId="{C312F909-41F7-4531-B14E-ED7C3DBABC04}"/>
    <dgm:cxn modelId="{5C1755E9-95E1-42CB-AE96-4F3C2E70FDE3}" type="presOf" srcId="{1D003A94-ACB4-45EC-B74F-368E40DE26ED}" destId="{B879FACF-D69F-422C-B45B-153C30114383}" srcOrd="0" destOrd="0" presId="urn:microsoft.com/office/officeart/2005/8/layout/radial6"/>
    <dgm:cxn modelId="{539FAD4E-3988-4B85-9F9C-89882D31A831}" type="presParOf" srcId="{13945BDB-175B-4C5C-B598-D9DE5EFC0281}" destId="{3BFF2AC4-EE2D-4FBE-9804-D84B8585C9D3}" srcOrd="0" destOrd="0" presId="urn:microsoft.com/office/officeart/2005/8/layout/radial6"/>
    <dgm:cxn modelId="{FA274D02-FEA9-4FC9-83DA-D70E2F95AC3B}" type="presParOf" srcId="{13945BDB-175B-4C5C-B598-D9DE5EFC0281}" destId="{986B3D46-1AC4-47CE-B77D-F7DC0A83CE19}" srcOrd="1" destOrd="0" presId="urn:microsoft.com/office/officeart/2005/8/layout/radial6"/>
    <dgm:cxn modelId="{BDEB51C7-2BC7-4EBB-B1B0-99B9CBA8116A}" type="presParOf" srcId="{13945BDB-175B-4C5C-B598-D9DE5EFC0281}" destId="{C6689194-337C-4067-91F4-A9DF2F56B315}" srcOrd="2" destOrd="0" presId="urn:microsoft.com/office/officeart/2005/8/layout/radial6"/>
    <dgm:cxn modelId="{4F51EC57-3811-4781-8EBE-C3849C800FFF}" type="presParOf" srcId="{13945BDB-175B-4C5C-B598-D9DE5EFC0281}" destId="{6C349400-0825-4DC7-B3B2-59B6CB38A069}" srcOrd="3" destOrd="0" presId="urn:microsoft.com/office/officeart/2005/8/layout/radial6"/>
    <dgm:cxn modelId="{B77678F3-F6C6-4B61-929E-50E8AC9C7FC9}" type="presParOf" srcId="{13945BDB-175B-4C5C-B598-D9DE5EFC0281}" destId="{4EC3DC36-DE7C-450F-A698-9A2678F87754}" srcOrd="4" destOrd="0" presId="urn:microsoft.com/office/officeart/2005/8/layout/radial6"/>
    <dgm:cxn modelId="{CCB047DF-7CBB-4C0D-818B-D660F92353A6}" type="presParOf" srcId="{13945BDB-175B-4C5C-B598-D9DE5EFC0281}" destId="{4023D441-08BB-4049-AA14-6758AA0CEA4B}" srcOrd="5" destOrd="0" presId="urn:microsoft.com/office/officeart/2005/8/layout/radial6"/>
    <dgm:cxn modelId="{815A81DE-5E15-461C-AA09-A6D80E32534A}" type="presParOf" srcId="{13945BDB-175B-4C5C-B598-D9DE5EFC0281}" destId="{8B667BCC-0EE9-4FB8-94B9-CC125F95B10E}" srcOrd="6" destOrd="0" presId="urn:microsoft.com/office/officeart/2005/8/layout/radial6"/>
    <dgm:cxn modelId="{581E541D-2AC6-447F-8997-E8FC643B5D21}" type="presParOf" srcId="{13945BDB-175B-4C5C-B598-D9DE5EFC0281}" destId="{E547A3C2-7983-4B71-9B2B-725DE4EA438B}" srcOrd="7" destOrd="0" presId="urn:microsoft.com/office/officeart/2005/8/layout/radial6"/>
    <dgm:cxn modelId="{6011DCFC-947A-4B79-AA0D-A478F6C3DD0D}" type="presParOf" srcId="{13945BDB-175B-4C5C-B598-D9DE5EFC0281}" destId="{8CCAA1CE-BD70-446D-A130-00F3A5B1E14F}" srcOrd="8" destOrd="0" presId="urn:microsoft.com/office/officeart/2005/8/layout/radial6"/>
    <dgm:cxn modelId="{0A358A37-B9E7-4463-87D0-3B966F231B00}" type="presParOf" srcId="{13945BDB-175B-4C5C-B598-D9DE5EFC0281}" destId="{B879FACF-D69F-422C-B45B-153C30114383}" srcOrd="9" destOrd="0" presId="urn:microsoft.com/office/officeart/2005/8/layout/radial6"/>
    <dgm:cxn modelId="{86195410-B285-42F4-AC66-6C0EC71EE7F6}" type="presParOf" srcId="{13945BDB-175B-4C5C-B598-D9DE5EFC0281}" destId="{FBE6C89C-9406-4BB7-B3BB-E65BDD185B62}" srcOrd="10" destOrd="0" presId="urn:microsoft.com/office/officeart/2005/8/layout/radial6"/>
    <dgm:cxn modelId="{431F3F72-544D-424F-BA5E-01D397D024AA}" type="presParOf" srcId="{13945BDB-175B-4C5C-B598-D9DE5EFC0281}" destId="{46CBE5EE-A5F7-46E4-A066-92C236C498CE}" srcOrd="11" destOrd="0" presId="urn:microsoft.com/office/officeart/2005/8/layout/radial6"/>
    <dgm:cxn modelId="{F76DB2B0-3C53-4B72-B0C1-9BD103350979}" type="presParOf" srcId="{13945BDB-175B-4C5C-B598-D9DE5EFC0281}" destId="{127273DE-0B70-4A3A-A118-6C8A5EF15C48}" srcOrd="12" destOrd="0" presId="urn:microsoft.com/office/officeart/2005/8/layout/radial6"/>
    <dgm:cxn modelId="{6FE58DCC-35D1-4315-B5CB-CF4B6A4CE556}" type="presParOf" srcId="{13945BDB-175B-4C5C-B598-D9DE5EFC0281}" destId="{BC72765B-3188-4FC4-B18D-15BC5492CCF5}" srcOrd="13" destOrd="0" presId="urn:microsoft.com/office/officeart/2005/8/layout/radial6"/>
    <dgm:cxn modelId="{14B8FDC5-D74F-49A1-B751-7356BCEC6A78}" type="presParOf" srcId="{13945BDB-175B-4C5C-B598-D9DE5EFC0281}" destId="{F85BBB3E-C4EA-4B5F-BDF5-A678F4A125FE}" srcOrd="14" destOrd="0" presId="urn:microsoft.com/office/officeart/2005/8/layout/radial6"/>
    <dgm:cxn modelId="{04F2FA79-C238-463E-A7CA-ECA648255664}" type="presParOf" srcId="{13945BDB-175B-4C5C-B598-D9DE5EFC0281}" destId="{EE67D483-9DFC-4E31-AE26-A350C0C56B69}" srcOrd="15" destOrd="0" presId="urn:microsoft.com/office/officeart/2005/8/layout/radial6"/>
    <dgm:cxn modelId="{A473207C-BF6C-4BE6-A625-46C7F0C53E3C}" type="presParOf" srcId="{13945BDB-175B-4C5C-B598-D9DE5EFC0281}" destId="{8056BC59-EAE4-4EAA-8B8F-91DA71812848}" srcOrd="16" destOrd="0" presId="urn:microsoft.com/office/officeart/2005/8/layout/radial6"/>
    <dgm:cxn modelId="{C7A50F8A-09D1-41B1-8D06-87A227A66FE0}" type="presParOf" srcId="{13945BDB-175B-4C5C-B598-D9DE5EFC0281}" destId="{C527A498-9DDE-4294-9692-64C396E40662}" srcOrd="17" destOrd="0" presId="urn:microsoft.com/office/officeart/2005/8/layout/radial6"/>
    <dgm:cxn modelId="{4246078A-AE1F-45F1-9ABD-ED4F947367A1}" type="presParOf" srcId="{13945BDB-175B-4C5C-B598-D9DE5EFC0281}" destId="{50638E48-957B-4795-91FD-5E02E744A65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421B73B0-C47C-44E8-9180-A9415D3C0228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বাইতুলমাল প্রতিষ্ঠা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F6330225-C026-4683-AC0F-CA5E6EB7966C}" type="parTrans" cxnId="{B36F355C-E84A-4A00-8D11-75F80D784F7F}">
      <dgm:prSet/>
      <dgm:spPr/>
      <dgm:t>
        <a:bodyPr/>
        <a:lstStyle/>
        <a:p>
          <a:endParaRPr lang="en-US"/>
        </a:p>
      </dgm:t>
    </dgm:pt>
    <dgm:pt modelId="{52A4D5FC-CB61-4B50-AD6D-7A17E60F9434}" type="sibTrans" cxnId="{B36F355C-E84A-4A00-8D11-75F80D784F7F}">
      <dgm:prSet/>
      <dgm:spPr/>
      <dgm:t>
        <a:bodyPr/>
        <a:lstStyle/>
        <a:p>
          <a:endParaRPr lang="en-US"/>
        </a:p>
      </dgm:t>
    </dgm:pt>
    <dgm:pt modelId="{F800A156-7339-4259-81F2-C6A52EF8021F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পুলিশ বিভাগ প্রতিষ্ঠা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7148C593-C469-4A6C-95E8-17E814222A56}" type="parTrans" cxnId="{D115AADF-4CB4-4F7D-B987-795C478220FC}">
      <dgm:prSet/>
      <dgm:spPr/>
      <dgm:t>
        <a:bodyPr/>
        <a:lstStyle/>
        <a:p>
          <a:endParaRPr lang="en-US"/>
        </a:p>
      </dgm:t>
    </dgm:pt>
    <dgm:pt modelId="{7C04E51D-A914-4BC2-9B82-9E1C6A65283B}" type="sibTrans" cxnId="{D115AADF-4CB4-4F7D-B987-795C478220FC}">
      <dgm:prSet/>
      <dgm:spPr/>
      <dgm:t>
        <a:bodyPr/>
        <a:lstStyle/>
        <a:p>
          <a:endParaRPr lang="en-US"/>
        </a:p>
      </dgm:t>
    </dgm:pt>
    <dgm:pt modelId="{B08C18DB-273A-4D60-B41D-69D26EA7800D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 এর প্রতিষ্ঠা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8171D727-C1A6-4F32-AA85-66B6D277D7CB}" type="parTrans" cxnId="{A006763F-D590-4489-9F51-AB65210A43A1}">
      <dgm:prSet/>
      <dgm:spPr/>
      <dgm:t>
        <a:bodyPr/>
        <a:lstStyle/>
        <a:p>
          <a:endParaRPr lang="en-US"/>
        </a:p>
      </dgm:t>
    </dgm:pt>
    <dgm:pt modelId="{2A2B2AA4-DF06-4721-A611-5DC085F7D1E9}" type="sibTrans" cxnId="{A006763F-D590-4489-9F51-AB65210A43A1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9774C2FE-6F10-4E28-AF33-5D152363D2D1}" type="pres">
      <dgm:prSet presAssocID="{421B73B0-C47C-44E8-9180-A9415D3C0228}" presName="childComposite" presStyleCnt="0">
        <dgm:presLayoutVars>
          <dgm:chMax val="0"/>
          <dgm:chPref val="0"/>
        </dgm:presLayoutVars>
      </dgm:prSet>
      <dgm:spPr/>
    </dgm:pt>
    <dgm:pt modelId="{5C2CD5C9-1D82-4270-971E-CC42103F3464}" type="pres">
      <dgm:prSet presAssocID="{421B73B0-C47C-44E8-9180-A9415D3C022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EC8F26-A18D-47F6-910F-F897B0C39ED6}" type="pres">
      <dgm:prSet presAssocID="{421B73B0-C47C-44E8-9180-A9415D3C022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D07E-738E-4460-8880-B7C13E1C17BD}" type="pres">
      <dgm:prSet presAssocID="{F800A156-7339-4259-81F2-C6A52EF8021F}" presName="childComposite" presStyleCnt="0">
        <dgm:presLayoutVars>
          <dgm:chMax val="0"/>
          <dgm:chPref val="0"/>
        </dgm:presLayoutVars>
      </dgm:prSet>
      <dgm:spPr/>
    </dgm:pt>
    <dgm:pt modelId="{FF19A49B-A25A-4DEB-AD70-385E8CA77E5A}" type="pres">
      <dgm:prSet presAssocID="{F800A156-7339-4259-81F2-C6A52EF8021F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A88159-4251-4601-B48D-8C5BAE3AAFE7}" type="pres">
      <dgm:prSet presAssocID="{F800A156-7339-4259-81F2-C6A52EF8021F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20EE-4BF1-4870-8021-0CCA2435CAB3}" type="pres">
      <dgm:prSet presAssocID="{B08C18DB-273A-4D60-B41D-69D26EA7800D}" presName="childComposite" presStyleCnt="0">
        <dgm:presLayoutVars>
          <dgm:chMax val="0"/>
          <dgm:chPref val="0"/>
        </dgm:presLayoutVars>
      </dgm:prSet>
      <dgm:spPr/>
    </dgm:pt>
    <dgm:pt modelId="{22DCEBCF-A11F-4A26-9FC7-354FC9981B39}" type="pres">
      <dgm:prSet presAssocID="{B08C18DB-273A-4D60-B41D-69D26EA7800D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D6BFB3-4F3D-474B-960A-7CDE4BD7E541}" type="pres">
      <dgm:prSet presAssocID="{B08C18DB-273A-4D60-B41D-69D26EA7800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5AADF-4CB4-4F7D-B987-795C478220FC}" srcId="{92BF5029-E304-4ECC-9B43-6AD381D19A35}" destId="{F800A156-7339-4259-81F2-C6A52EF8021F}" srcOrd="1" destOrd="0" parTransId="{7148C593-C469-4A6C-95E8-17E814222A56}" sibTransId="{7C04E51D-A914-4BC2-9B82-9E1C6A65283B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097F945E-049A-45A2-B171-AD2CE8E4D10E}" type="presOf" srcId="{421B73B0-C47C-44E8-9180-A9415D3C0228}" destId="{15EC8F26-A18D-47F6-910F-F897B0C39ED6}" srcOrd="0" destOrd="0" presId="urn:microsoft.com/office/officeart/2008/layout/PictureAccentList"/>
    <dgm:cxn modelId="{17FCDDF3-715A-482F-BE36-B7337589E729}" type="presOf" srcId="{F800A156-7339-4259-81F2-C6A52EF8021F}" destId="{12A88159-4251-4601-B48D-8C5BAE3AAFE7}" srcOrd="0" destOrd="0" presId="urn:microsoft.com/office/officeart/2008/layout/PictureAccentList"/>
    <dgm:cxn modelId="{B36F355C-E84A-4A00-8D11-75F80D784F7F}" srcId="{92BF5029-E304-4ECC-9B43-6AD381D19A35}" destId="{421B73B0-C47C-44E8-9180-A9415D3C0228}" srcOrd="0" destOrd="0" parTransId="{F6330225-C026-4683-AC0F-CA5E6EB7966C}" sibTransId="{52A4D5FC-CB61-4B50-AD6D-7A17E60F9434}"/>
    <dgm:cxn modelId="{A006763F-D590-4489-9F51-AB65210A43A1}" srcId="{92BF5029-E304-4ECC-9B43-6AD381D19A35}" destId="{B08C18DB-273A-4D60-B41D-69D26EA7800D}" srcOrd="2" destOrd="0" parTransId="{8171D727-C1A6-4F32-AA85-66B6D277D7CB}" sibTransId="{2A2B2AA4-DF06-4721-A611-5DC085F7D1E9}"/>
    <dgm:cxn modelId="{C93824A2-75B6-4F0C-AE66-28EBE7509FBA}" type="presOf" srcId="{B08C18DB-273A-4D60-B41D-69D26EA7800D}" destId="{1CD6BFB3-4F3D-474B-960A-7CDE4BD7E541}" srcOrd="0" destOrd="0" presId="urn:microsoft.com/office/officeart/2008/layout/PictureAccentList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ACE01781-EC52-4580-8318-A239A45FE918}" type="presParOf" srcId="{CFE234A4-29FD-4B50-98C8-ECEA07FF7357}" destId="{9774C2FE-6F10-4E28-AF33-5D152363D2D1}" srcOrd="0" destOrd="0" presId="urn:microsoft.com/office/officeart/2008/layout/PictureAccentList"/>
    <dgm:cxn modelId="{FF969E5E-DCF9-4386-9922-EB68F28DE706}" type="presParOf" srcId="{9774C2FE-6F10-4E28-AF33-5D152363D2D1}" destId="{5C2CD5C9-1D82-4270-971E-CC42103F3464}" srcOrd="0" destOrd="0" presId="urn:microsoft.com/office/officeart/2008/layout/PictureAccentList"/>
    <dgm:cxn modelId="{37911904-BE05-495F-A89F-899C425C3E8D}" type="presParOf" srcId="{9774C2FE-6F10-4E28-AF33-5D152363D2D1}" destId="{15EC8F26-A18D-47F6-910F-F897B0C39ED6}" srcOrd="1" destOrd="0" presId="urn:microsoft.com/office/officeart/2008/layout/PictureAccentList"/>
    <dgm:cxn modelId="{C97151C8-4ED9-4BB5-831B-8C5EEEA395AC}" type="presParOf" srcId="{CFE234A4-29FD-4B50-98C8-ECEA07FF7357}" destId="{5F37D07E-738E-4460-8880-B7C13E1C17BD}" srcOrd="1" destOrd="0" presId="urn:microsoft.com/office/officeart/2008/layout/PictureAccentList"/>
    <dgm:cxn modelId="{13919E45-CAEC-41C2-82C5-437647F6E842}" type="presParOf" srcId="{5F37D07E-738E-4460-8880-B7C13E1C17BD}" destId="{FF19A49B-A25A-4DEB-AD70-385E8CA77E5A}" srcOrd="0" destOrd="0" presId="urn:microsoft.com/office/officeart/2008/layout/PictureAccentList"/>
    <dgm:cxn modelId="{557D9079-ED15-476D-BC3F-4B74B3DF73FF}" type="presParOf" srcId="{5F37D07E-738E-4460-8880-B7C13E1C17BD}" destId="{12A88159-4251-4601-B48D-8C5BAE3AAFE7}" srcOrd="1" destOrd="0" presId="urn:microsoft.com/office/officeart/2008/layout/PictureAccentList"/>
    <dgm:cxn modelId="{6EEB71F4-284B-46A3-9B42-BC8CAFDF2B86}" type="presParOf" srcId="{CFE234A4-29FD-4B50-98C8-ECEA07FF7357}" destId="{468120EE-4BF1-4870-8021-0CCA2435CAB3}" srcOrd="2" destOrd="0" presId="urn:microsoft.com/office/officeart/2008/layout/PictureAccentList"/>
    <dgm:cxn modelId="{D42AA268-507E-47D7-A3DE-84C7C6C6F1AC}" type="presParOf" srcId="{468120EE-4BF1-4870-8021-0CCA2435CAB3}" destId="{22DCEBCF-A11F-4A26-9FC7-354FC9981B39}" srcOrd="0" destOrd="0" presId="urn:microsoft.com/office/officeart/2008/layout/PictureAccentList"/>
    <dgm:cxn modelId="{51625866-6291-4C8B-8E17-886853756017}" type="presParOf" srcId="{468120EE-4BF1-4870-8021-0CCA2435CAB3}" destId="{1CD6BFB3-4F3D-474B-960A-7CDE4BD7E54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মজলিস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আল-খাস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মজলিস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আল-আমের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মধ্যে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পার্থক্য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ছক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আকারে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লেখো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89530560-9D45-4B9A-AC67-4C4726157EFD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সম্রাজ্য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যতগুলো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প্রদেশে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বিভক্ত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একটি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তৈরি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98B4218D-D9B7-4A38-A5E0-ECFA3A7FC2AC}" type="parTrans" cxnId="{2DAA412B-681B-425C-941B-C2D912C20B65}">
      <dgm:prSet/>
      <dgm:spPr/>
      <dgm:t>
        <a:bodyPr/>
        <a:lstStyle/>
        <a:p>
          <a:endParaRPr lang="en-US"/>
        </a:p>
      </dgm:t>
    </dgm:pt>
    <dgm:pt modelId="{BBB3B13A-5F1E-4FB3-9111-817359C07BB7}" type="sibTrans" cxnId="{2DAA412B-681B-425C-941B-C2D912C20B65}">
      <dgm:prSet/>
      <dgm:spPr/>
      <dgm:t>
        <a:bodyPr/>
        <a:lstStyle/>
        <a:p>
          <a:endParaRPr lang="en-US"/>
        </a:p>
      </dgm:t>
    </dgm:pt>
    <dgm:pt modelId="{76BFF92E-4DF4-45EF-AC60-5A9AB49137D0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সম্রাজ্য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যতগুলো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সামরিক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জেলা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জুনদে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বিভক্ত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হয়েছে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সেগুলোর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একটি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তৈরি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2D6AFC05-A5E4-48D9-912C-F9D0B4D40129}" type="parTrans" cxnId="{B070284A-632C-4EE1-B9AF-3ABF8A5A3682}">
      <dgm:prSet/>
      <dgm:spPr/>
    </dgm:pt>
    <dgm:pt modelId="{3F5E120E-39E9-47BC-8AE9-03F4B2B7E930}" type="sibTrans" cxnId="{B070284A-632C-4EE1-B9AF-3ABF8A5A3682}">
      <dgm:prSet/>
      <dgm:spPr/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09BE6325-806C-44A6-97BD-EAF9326DF288}" type="presOf" srcId="{76BFF92E-4DF4-45EF-AC60-5A9AB49137D0}" destId="{B157ACED-B157-4BEC-8CAD-6E2F0768C574}" srcOrd="0" destOrd="1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6F964D4D-DBA1-4887-BD86-0CA3670793D0}" type="presOf" srcId="{89530560-9D45-4B9A-AC67-4C4726157EFD}" destId="{B157ACED-B157-4BEC-8CAD-6E2F0768C574}" srcOrd="0" destOrd="2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B070284A-632C-4EE1-B9AF-3ABF8A5A3682}" srcId="{E7F0D200-9288-46C9-81AC-85547DE6B181}" destId="{76BFF92E-4DF4-45EF-AC60-5A9AB49137D0}" srcOrd="1" destOrd="0" parTransId="{2D6AFC05-A5E4-48D9-912C-F9D0B4D40129}" sibTransId="{3F5E120E-39E9-47BC-8AE9-03F4B2B7E930}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2DAA412B-681B-425C-941B-C2D912C20B65}" srcId="{E7F0D200-9288-46C9-81AC-85547DE6B181}" destId="{89530560-9D45-4B9A-AC67-4C4726157EFD}" srcOrd="2" destOrd="0" parTransId="{98B4218D-D9B7-4A38-A5E0-ECFA3A7FC2AC}" sibTransId="{BBB3B13A-5F1E-4FB3-9111-817359C07BB7}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শাসনব্যবস্থা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গণতন্ত্রের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ওপর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প্রতিষ্ঠিত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-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বিষয়টির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উপর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আলোচনা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পেশ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কেন্দ্রীয়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C94D7E2F-07F9-4760-B6A1-71EBDCC392A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প্রাদেশিক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8A6B9E2E-29F4-4FC2-956F-73A211B3C224}" type="parTrans" cxnId="{C08C06A0-4EA5-41D3-B92E-087512F38491}">
      <dgm:prSet/>
      <dgm:spPr/>
      <dgm:t>
        <a:bodyPr/>
        <a:lstStyle/>
        <a:p>
          <a:endParaRPr lang="en-US"/>
        </a:p>
      </dgm:t>
    </dgm:pt>
    <dgm:pt modelId="{06C2B27F-86E9-4D78-B223-DDCD7370C1DE}" type="sibTrans" cxnId="{C08C06A0-4EA5-41D3-B92E-087512F38491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2A4A9B-2154-4970-92A6-9616FD2C3138}" type="pres">
      <dgm:prSet presAssocID="{C94D7E2F-07F9-4760-B6A1-71EBDCC392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5FA96-6E75-46C8-9794-8862D8D290C4}" type="pres">
      <dgm:prSet presAssocID="{C94D7E2F-07F9-4760-B6A1-71EBDCC392A6}" presName="accent_3" presStyleCnt="0"/>
      <dgm:spPr/>
    </dgm:pt>
    <dgm:pt modelId="{E110EB9C-0C90-49E9-81A7-543E06CC39D9}" type="pres">
      <dgm:prSet presAssocID="{C94D7E2F-07F9-4760-B6A1-71EBDCC392A6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C08C06A0-4EA5-41D3-B92E-087512F38491}" srcId="{382FB9EF-9CC2-4ECA-88BA-475F97338525}" destId="{C94D7E2F-07F9-4760-B6A1-71EBDCC392A6}" srcOrd="2" destOrd="0" parTransId="{8A6B9E2E-29F4-4FC2-956F-73A211B3C224}" sibTransId="{06C2B27F-86E9-4D78-B223-DDCD7370C1DE}"/>
    <dgm:cxn modelId="{D8433304-CF78-46A7-823D-EDC5827501E2}" type="presOf" srcId="{C94D7E2F-07F9-4760-B6A1-71EBDCC392A6}" destId="{A72A4A9B-2154-4970-92A6-9616FD2C3138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1E71B5F9-BAB2-473E-9B81-D91E68018976}" type="presParOf" srcId="{1BE2CDA8-342F-479F-8C0B-9C2578A7BA3C}" destId="{A72A4A9B-2154-4970-92A6-9616FD2C3138}" srcOrd="5" destOrd="0" presId="urn:microsoft.com/office/officeart/2008/layout/VerticalCurvedList"/>
    <dgm:cxn modelId="{B597E65E-15A4-4F87-B412-C303F3D28064}" type="presParOf" srcId="{1BE2CDA8-342F-479F-8C0B-9C2578A7BA3C}" destId="{7225FA96-6E75-46C8-9794-8862D8D290C4}" srcOrd="6" destOrd="0" presId="urn:microsoft.com/office/officeart/2008/layout/VerticalCurvedList"/>
    <dgm:cxn modelId="{EE2F0FD4-E82F-4377-B74E-A27EC512B008}" type="presParOf" srcId="{7225FA96-6E75-46C8-9794-8862D8D290C4}" destId="{E110EB9C-0C90-49E9-81A7-543E06CC39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কেন্দ্রীয়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FE6E60EB-9235-460D-91DA-FEB635DCF447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প্রাদেশিক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4662678" y="916459"/>
        <a:ext cx="2572512" cy="340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823B3-4BCC-4B4E-9D94-35473FB215C3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6F4C5-03FF-44D2-B463-30B0005D8A27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C58E8-3E31-499A-BA46-220D7E4C614A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7FE1A-F3B2-4C63-824A-9227751C8C14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6A3ED-B415-43A5-A6E4-05F05FDBA85C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00A53-C6C0-4811-BD23-FE44BF0BD31A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6518F-4A23-41DD-9C07-380A0628CE2D}">
      <dsp:nvSpPr>
        <dsp:cNvPr id="0" name=""/>
        <dsp:cNvSpPr/>
      </dsp:nvSpPr>
      <dsp:spPr>
        <a:xfrm>
          <a:off x="2411765" y="673844"/>
          <a:ext cx="5349559" cy="5349559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3867343" y="2183081"/>
          <a:ext cx="2438403" cy="2331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শাসনব্যবস্থাঃ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439" y="2524460"/>
        <a:ext cx="1724211" cy="1648327"/>
      </dsp:txXfrm>
    </dsp:sp>
    <dsp:sp modelId="{BB68761A-E008-46B3-8758-D2E16F4DB4DA}">
      <dsp:nvSpPr>
        <dsp:cNvPr id="0" name=""/>
        <dsp:cNvSpPr/>
      </dsp:nvSpPr>
      <dsp:spPr>
        <a:xfrm>
          <a:off x="4361563" y="1061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মজলিস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উস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শূরা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3905" y="213403"/>
        <a:ext cx="1025279" cy="1025279"/>
      </dsp:txXfrm>
    </dsp:sp>
    <dsp:sp modelId="{9C280630-AC33-4974-B773-6B23850E651B}">
      <dsp:nvSpPr>
        <dsp:cNvPr id="0" name=""/>
        <dsp:cNvSpPr/>
      </dsp:nvSpPr>
      <dsp:spPr>
        <a:xfrm>
          <a:off x="6411979" y="988489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মজলিস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24321" y="1200831"/>
        <a:ext cx="1025279" cy="1025279"/>
      </dsp:txXfrm>
    </dsp:sp>
    <dsp:sp modelId="{B0011245-E5C4-4530-B5E1-1095BE86F2C7}">
      <dsp:nvSpPr>
        <dsp:cNvPr id="0" name=""/>
        <dsp:cNvSpPr/>
      </dsp:nvSpPr>
      <dsp:spPr>
        <a:xfrm>
          <a:off x="6918390" y="3207221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মজলিস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0732" y="3419563"/>
        <a:ext cx="1025279" cy="1025279"/>
      </dsp:txXfrm>
    </dsp:sp>
    <dsp:sp modelId="{76B5B81B-4E49-4841-AB2C-2F07B03BB584}">
      <dsp:nvSpPr>
        <dsp:cNvPr id="0" name=""/>
        <dsp:cNvSpPr/>
      </dsp:nvSpPr>
      <dsp:spPr>
        <a:xfrm>
          <a:off x="5499458" y="4986506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1800" y="5198848"/>
        <a:ext cx="1025279" cy="1025279"/>
      </dsp:txXfrm>
    </dsp:sp>
    <dsp:sp modelId="{A55F23D1-9E86-45FB-A3E7-C0399976DAA9}">
      <dsp:nvSpPr>
        <dsp:cNvPr id="0" name=""/>
        <dsp:cNvSpPr/>
      </dsp:nvSpPr>
      <dsp:spPr>
        <a:xfrm>
          <a:off x="3223668" y="4986506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সৈনিকদের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6010" y="5198848"/>
        <a:ext cx="1025279" cy="1025279"/>
      </dsp:txXfrm>
    </dsp:sp>
    <dsp:sp modelId="{7A647FC3-D271-48CE-9741-8E775E911944}">
      <dsp:nvSpPr>
        <dsp:cNvPr id="0" name=""/>
        <dsp:cNvSpPr/>
      </dsp:nvSpPr>
      <dsp:spPr>
        <a:xfrm>
          <a:off x="1804735" y="3207221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পুলিশ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7077" y="3419563"/>
        <a:ext cx="1025279" cy="1025279"/>
      </dsp:txXfrm>
    </dsp:sp>
    <dsp:sp modelId="{055AED86-3958-4473-B01A-7F9FDAC667CD}">
      <dsp:nvSpPr>
        <dsp:cNvPr id="0" name=""/>
        <dsp:cNvSpPr/>
      </dsp:nvSpPr>
      <dsp:spPr>
        <a:xfrm>
          <a:off x="2311147" y="988489"/>
          <a:ext cx="1449963" cy="1449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রাজস্ব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3489" y="1200831"/>
        <a:ext cx="1025279" cy="1025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38E48-957B-4795-91FD-5E02E744A65D}">
      <dsp:nvSpPr>
        <dsp:cNvPr id="0" name=""/>
        <dsp:cNvSpPr/>
      </dsp:nvSpPr>
      <dsp:spPr>
        <a:xfrm>
          <a:off x="2596587" y="728808"/>
          <a:ext cx="4979914" cy="4979914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7D483-9DFC-4E31-AE26-A350C0C56B69}">
      <dsp:nvSpPr>
        <dsp:cNvPr id="0" name=""/>
        <dsp:cNvSpPr/>
      </dsp:nvSpPr>
      <dsp:spPr>
        <a:xfrm>
          <a:off x="2596587" y="728808"/>
          <a:ext cx="4979914" cy="4979914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273DE-0B70-4A3A-A118-6C8A5EF15C48}">
      <dsp:nvSpPr>
        <dsp:cNvPr id="0" name=""/>
        <dsp:cNvSpPr/>
      </dsp:nvSpPr>
      <dsp:spPr>
        <a:xfrm>
          <a:off x="2596587" y="728808"/>
          <a:ext cx="4979914" cy="4979914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9FACF-D69F-422C-B45B-153C30114383}">
      <dsp:nvSpPr>
        <dsp:cNvPr id="0" name=""/>
        <dsp:cNvSpPr/>
      </dsp:nvSpPr>
      <dsp:spPr>
        <a:xfrm>
          <a:off x="2596587" y="728808"/>
          <a:ext cx="4979914" cy="4979914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67BCC-0EE9-4FB8-94B9-CC125F95B10E}">
      <dsp:nvSpPr>
        <dsp:cNvPr id="0" name=""/>
        <dsp:cNvSpPr/>
      </dsp:nvSpPr>
      <dsp:spPr>
        <a:xfrm>
          <a:off x="2596587" y="728808"/>
          <a:ext cx="4979914" cy="4979914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9400-0825-4DC7-B3B2-59B6CB38A069}">
      <dsp:nvSpPr>
        <dsp:cNvPr id="0" name=""/>
        <dsp:cNvSpPr/>
      </dsp:nvSpPr>
      <dsp:spPr>
        <a:xfrm>
          <a:off x="2596587" y="728808"/>
          <a:ext cx="4979914" cy="4979914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3967654" y="2099874"/>
          <a:ext cx="2237781" cy="2237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প্রাদেশিক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শাসনব্যবস্থাঃ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95369" y="2427589"/>
        <a:ext cx="1582351" cy="1582351"/>
      </dsp:txXfrm>
    </dsp:sp>
    <dsp:sp modelId="{986B3D46-1AC4-47CE-B77D-F7DC0A83CE19}">
      <dsp:nvSpPr>
        <dsp:cNvPr id="0" name=""/>
        <dsp:cNvSpPr/>
      </dsp:nvSpPr>
      <dsp:spPr>
        <a:xfrm>
          <a:off x="4303321" y="1976"/>
          <a:ext cx="1566447" cy="15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শাসনব্যাবস্থা</a:t>
          </a:r>
          <a:r>
            <a:rPr lang="en-US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বিকেন্দ্রীকরণ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2722" y="231377"/>
        <a:ext cx="1107645" cy="1107645"/>
      </dsp:txXfrm>
    </dsp:sp>
    <dsp:sp modelId="{4EC3DC36-DE7C-450F-A698-9A2678F87754}">
      <dsp:nvSpPr>
        <dsp:cNvPr id="0" name=""/>
        <dsp:cNvSpPr/>
      </dsp:nvSpPr>
      <dsp:spPr>
        <a:xfrm>
          <a:off x="6410850" y="1218759"/>
          <a:ext cx="1566447" cy="15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কর্মকর্তাদের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কর্তব্য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0251" y="1448160"/>
        <a:ext cx="1107645" cy="1107645"/>
      </dsp:txXfrm>
    </dsp:sp>
    <dsp:sp modelId="{E547A3C2-7983-4B71-9B2B-725DE4EA438B}">
      <dsp:nvSpPr>
        <dsp:cNvPr id="0" name=""/>
        <dsp:cNvSpPr/>
      </dsp:nvSpPr>
      <dsp:spPr>
        <a:xfrm>
          <a:off x="6410850" y="3652324"/>
          <a:ext cx="1566447" cy="15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কর্মকর্তাদের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0251" y="3881725"/>
        <a:ext cx="1107645" cy="1107645"/>
      </dsp:txXfrm>
    </dsp:sp>
    <dsp:sp modelId="{FBE6C89C-9406-4BB7-B3BB-E65BDD185B62}">
      <dsp:nvSpPr>
        <dsp:cNvPr id="0" name=""/>
        <dsp:cNvSpPr/>
      </dsp:nvSpPr>
      <dsp:spPr>
        <a:xfrm>
          <a:off x="4303321" y="4869107"/>
          <a:ext cx="1566447" cy="15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কর্মকর্তাদের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2722" y="5098508"/>
        <a:ext cx="1107645" cy="1107645"/>
      </dsp:txXfrm>
    </dsp:sp>
    <dsp:sp modelId="{BC72765B-3188-4FC4-B18D-15BC5492CCF5}">
      <dsp:nvSpPr>
        <dsp:cNvPr id="0" name=""/>
        <dsp:cNvSpPr/>
      </dsp:nvSpPr>
      <dsp:spPr>
        <a:xfrm>
          <a:off x="2195792" y="3652324"/>
          <a:ext cx="1566447" cy="15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বিচার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5193" y="3881725"/>
        <a:ext cx="1107645" cy="1107645"/>
      </dsp:txXfrm>
    </dsp:sp>
    <dsp:sp modelId="{8056BC59-EAE4-4EAA-8B8F-91DA71812848}">
      <dsp:nvSpPr>
        <dsp:cNvPr id="0" name=""/>
        <dsp:cNvSpPr/>
      </dsp:nvSpPr>
      <dsp:spPr>
        <a:xfrm>
          <a:off x="2195792" y="1218759"/>
          <a:ext cx="1566447" cy="15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জনহিতকর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5193" y="1448160"/>
        <a:ext cx="1107645" cy="1107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379214" y="1604"/>
          <a:ext cx="7166371" cy="96470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469" y="29859"/>
        <a:ext cx="7109861" cy="908193"/>
      </dsp:txXfrm>
    </dsp:sp>
    <dsp:sp modelId="{5C2CD5C9-1D82-4270-971E-CC42103F3464}">
      <dsp:nvSpPr>
        <dsp:cNvPr id="0" name=""/>
        <dsp:cNvSpPr/>
      </dsp:nvSpPr>
      <dsp:spPr>
        <a:xfrm>
          <a:off x="379214" y="1139954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C8F26-A18D-47F6-910F-F897B0C39ED6}">
      <dsp:nvSpPr>
        <dsp:cNvPr id="0" name=""/>
        <dsp:cNvSpPr/>
      </dsp:nvSpPr>
      <dsp:spPr>
        <a:xfrm>
          <a:off x="1401800" y="1139954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বাইতুলমাল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1187055"/>
        <a:ext cx="6049583" cy="870501"/>
      </dsp:txXfrm>
    </dsp:sp>
    <dsp:sp modelId="{FF19A49B-A25A-4DEB-AD70-385E8CA77E5A}">
      <dsp:nvSpPr>
        <dsp:cNvPr id="0" name=""/>
        <dsp:cNvSpPr/>
      </dsp:nvSpPr>
      <dsp:spPr>
        <a:xfrm>
          <a:off x="379214" y="2220423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8159-4251-4601-B48D-8C5BAE3AAFE7}">
      <dsp:nvSpPr>
        <dsp:cNvPr id="0" name=""/>
        <dsp:cNvSpPr/>
      </dsp:nvSpPr>
      <dsp:spPr>
        <a:xfrm>
          <a:off x="1401800" y="2220423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পুলিশ বিভাগ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2267524"/>
        <a:ext cx="6049583" cy="870501"/>
      </dsp:txXfrm>
    </dsp:sp>
    <dsp:sp modelId="{22DCEBCF-A11F-4A26-9FC7-354FC9981B39}">
      <dsp:nvSpPr>
        <dsp:cNvPr id="0" name=""/>
        <dsp:cNvSpPr/>
      </dsp:nvSpPr>
      <dsp:spPr>
        <a:xfrm>
          <a:off x="379214" y="3300891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BFB3-4F3D-474B-960A-7CDE4BD7E541}">
      <dsp:nvSpPr>
        <dsp:cNvPr id="0" name=""/>
        <dsp:cNvSpPr/>
      </dsp:nvSpPr>
      <dsp:spPr>
        <a:xfrm>
          <a:off x="1401800" y="3300891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 এর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3347992"/>
        <a:ext cx="6049583" cy="870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588222"/>
          <a:ext cx="8000999" cy="4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মজলিস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আল-খাস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মজলিস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আল-আমের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মধ্যে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পার্থক্য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ছক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আকারে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লেখো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সম্রাজ্য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যতগুলো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সামরিক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জেলা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জুনদে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বিভক্ত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হয়েছে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সেগুলোর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একটি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তৈরি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সম্রাজ্য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যতগুলো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প্রদেশে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বিভক্ত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একটি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তৈরি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588222"/>
        <a:ext cx="8000999" cy="4914000"/>
      </dsp:txXfrm>
    </dsp:sp>
    <dsp:sp modelId="{D9CF1F36-06BF-413A-9E6B-EB3810130759}">
      <dsp:nvSpPr>
        <dsp:cNvPr id="0" name=""/>
        <dsp:cNvSpPr/>
      </dsp:nvSpPr>
      <dsp:spPr>
        <a:xfrm>
          <a:off x="400049" y="4413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495379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শাসনব্যবস্থা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গণতন্ত্রের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ওপর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প্রতিষ্ঠিত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-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বিষয়টির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উপর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পেশ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কেন্দ্রীয়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A4A9B-2154-4970-92A6-9616FD2C3138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প্রাদেশিক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endParaRPr lang="en-US" sz="36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E110EB9C-0C90-49E9-81A7-543E06CC39D9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36573"/>
            <a:ext cx="5991226" cy="398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78808356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10EB9C-0C90-49E9-81A7-543E0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E110EB9C-0C90-49E9-81A7-543E0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E110EB9C-0C90-49E9-81A7-543E0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2A4A9B-2154-4970-92A6-9616FD2C3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A72A4A9B-2154-4970-92A6-9616FD2C3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A72A4A9B-2154-4970-92A6-9616FD2C3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494829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ওমর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রাঃ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শাসনামলে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কেন্দ্রীয়ও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কর্মকর্তাদের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পদবী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350967"/>
            <a:ext cx="6588916" cy="17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ওমর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রাঃ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শাসনব্যবস্থা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6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7940499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6E60EB-9235-460D-91DA-FEB635D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E6E60EB-9235-460D-91DA-FEB635D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E6E60EB-9235-460D-91DA-FEB635D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77237888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68761A-E008-46B3-8758-D2E16F4DB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BB68761A-E008-46B3-8758-D2E16F4DB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BB68761A-E008-46B3-8758-D2E16F4DB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BB68761A-E008-46B3-8758-D2E16F4DB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96518F-4A23-41DD-9C07-380A0628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4496518F-4A23-41DD-9C07-380A0628C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4496518F-4A23-41DD-9C07-380A0628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4496518F-4A23-41DD-9C07-380A0628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280630-AC33-4974-B773-6B23850E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9C280630-AC33-4974-B773-6B23850E6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9C280630-AC33-4974-B773-6B23850E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9C280630-AC33-4974-B773-6B23850E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400A53-C6C0-4811-BD23-FE44BF0BD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C1400A53-C6C0-4811-BD23-FE44BF0BD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C1400A53-C6C0-4811-BD23-FE44BF0BD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C1400A53-C6C0-4811-BD23-FE44BF0BD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011245-E5C4-4530-B5E1-1095BE86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B0011245-E5C4-4530-B5E1-1095BE86F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B0011245-E5C4-4530-B5E1-1095BE86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B0011245-E5C4-4530-B5E1-1095BE86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D6A3ED-B415-43A5-A6E4-05F05FDB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5AD6A3ED-B415-43A5-A6E4-05F05FDBA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5AD6A3ED-B415-43A5-A6E4-05F05FDB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5AD6A3ED-B415-43A5-A6E4-05F05FDB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B5B81B-4E49-4841-AB2C-2F07B03BB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76B5B81B-4E49-4841-AB2C-2F07B03BB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76B5B81B-4E49-4841-AB2C-2F07B03BB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76B5B81B-4E49-4841-AB2C-2F07B03BB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B7FE1A-F3B2-4C63-824A-9227751C8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78B7FE1A-F3B2-4C63-824A-9227751C8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78B7FE1A-F3B2-4C63-824A-9227751C8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78B7FE1A-F3B2-4C63-824A-9227751C8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5F23D1-9E86-45FB-A3E7-C0399976D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A55F23D1-9E86-45FB-A3E7-C0399976D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A55F23D1-9E86-45FB-A3E7-C0399976D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A55F23D1-9E86-45FB-A3E7-C0399976D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FC58E8-3E31-499A-BA46-220D7E4C6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8AFC58E8-3E31-499A-BA46-220D7E4C6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8AFC58E8-3E31-499A-BA46-220D7E4C6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8AFC58E8-3E31-499A-BA46-220D7E4C6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647FC3-D271-48CE-9741-8E775E911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7A647FC3-D271-48CE-9741-8E775E911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7A647FC3-D271-48CE-9741-8E775E911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7A647FC3-D271-48CE-9741-8E775E911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66F4C5-03FF-44D2-B463-30B0005D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2266F4C5-03FF-44D2-B463-30B0005D8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2266F4C5-03FF-44D2-B463-30B0005D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2266F4C5-03FF-44D2-B463-30B0005D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5AED86-3958-4473-B01A-7F9FDAC6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055AED86-3958-4473-B01A-7F9FDAC66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055AED86-3958-4473-B01A-7F9FDAC6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055AED86-3958-4473-B01A-7F9FDAC6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C823B3-4BCC-4B4E-9D94-35473FB21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graphicEl>
                                              <a:dgm id="{4FC823B3-4BCC-4B4E-9D94-35473FB21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4FC823B3-4BCC-4B4E-9D94-35473FB21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graphicEl>
                                              <a:dgm id="{4FC823B3-4BCC-4B4E-9D94-35473FB21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69495177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C3DC36-DE7C-450F-A698-9A2678F87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4EC3DC36-DE7C-450F-A698-9A2678F87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4EC3DC36-DE7C-450F-A698-9A2678F87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4EC3DC36-DE7C-450F-A698-9A2678F87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667BCC-0EE9-4FB8-94B9-CC125F95B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8B667BCC-0EE9-4FB8-94B9-CC125F95B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8B667BCC-0EE9-4FB8-94B9-CC125F95B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8B667BCC-0EE9-4FB8-94B9-CC125F95B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47A3C2-7983-4B71-9B2B-725DE4EA4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E547A3C2-7983-4B71-9B2B-725DE4EA4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E547A3C2-7983-4B71-9B2B-725DE4EA4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E547A3C2-7983-4B71-9B2B-725DE4EA4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79FACF-D69F-422C-B45B-153C3011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B879FACF-D69F-422C-B45B-153C30114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B879FACF-D69F-422C-B45B-153C3011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B879FACF-D69F-422C-B45B-153C3011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E6C89C-9406-4BB7-B3BB-E65BDD18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FBE6C89C-9406-4BB7-B3BB-E65BDD185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FBE6C89C-9406-4BB7-B3BB-E65BDD18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FBE6C89C-9406-4BB7-B3BB-E65BDD18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7273DE-0B70-4A3A-A118-6C8A5EF1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127273DE-0B70-4A3A-A118-6C8A5EF15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127273DE-0B70-4A3A-A118-6C8A5EF1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127273DE-0B70-4A3A-A118-6C8A5EF15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72765B-3188-4FC4-B18D-15BC5492C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BC72765B-3188-4FC4-B18D-15BC5492C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BC72765B-3188-4FC4-B18D-15BC5492C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BC72765B-3188-4FC4-B18D-15BC5492C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67D483-9DFC-4E31-AE26-A350C0C5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EE67D483-9DFC-4E31-AE26-A350C0C56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EE67D483-9DFC-4E31-AE26-A350C0C5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EE67D483-9DFC-4E31-AE26-A350C0C5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56BC59-EAE4-4EAA-8B8F-91DA71812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8056BC59-EAE4-4EAA-8B8F-91DA71812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8056BC59-EAE4-4EAA-8B8F-91DA71812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8056BC59-EAE4-4EAA-8B8F-91DA71812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638E48-957B-4795-91FD-5E02E744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50638E48-957B-4795-91FD-5E02E744A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50638E48-957B-4795-91FD-5E02E744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50638E48-957B-4795-91FD-5E02E744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52658828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19A49B-A25A-4DEB-AD70-385E8CA7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FF19A49B-A25A-4DEB-AD70-385E8CA7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FF19A49B-A25A-4DEB-AD70-385E8CA7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A88159-4251-4601-B48D-8C5BAE3A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12A88159-4251-4601-B48D-8C5BAE3A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12A88159-4251-4601-B48D-8C5BAE3A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DCEBCF-A11F-4A26-9FC7-354FC998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22DCEBCF-A11F-4A26-9FC7-354FC998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22DCEBCF-A11F-4A26-9FC7-354FC998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D6BFB3-4F3D-474B-960A-7CDE4BD7E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1CD6BFB3-4F3D-474B-960A-7CDE4BD7E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1CD6BFB3-4F3D-474B-960A-7CDE4BD7E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0602719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8461269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1413</TotalTime>
  <Words>262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NikoshBAN</vt:lpstr>
      <vt:lpstr>Times New Roman</vt:lpstr>
      <vt:lpstr>Wingdings 3</vt:lpstr>
      <vt:lpstr>Ion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lab pc</cp:lastModifiedBy>
  <cp:revision>385</cp:revision>
  <dcterms:created xsi:type="dcterms:W3CDTF">2020-01-13T03:23:51Z</dcterms:created>
  <dcterms:modified xsi:type="dcterms:W3CDTF">2021-01-04T04:56:34Z</dcterms:modified>
</cp:coreProperties>
</file>