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74" r:id="rId6"/>
    <p:sldId id="273" r:id="rId7"/>
    <p:sldId id="259" r:id="rId8"/>
    <p:sldId id="260" r:id="rId9"/>
    <p:sldId id="261" r:id="rId10"/>
    <p:sldId id="262" r:id="rId11"/>
    <p:sldId id="263" r:id="rId12"/>
    <p:sldId id="275" r:id="rId13"/>
    <p:sldId id="276" r:id="rId14"/>
    <p:sldId id="27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C5F96-F1AB-4D9A-8363-270BD24BAC6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72DD-3C27-45A6-8736-D26775C94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৯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থেকে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১৫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বিশ্লেষণ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E72DD-3C27-45A6-8736-D26775C94B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1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jpg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png" /><Relationship Id="rId4" Type="http://schemas.openxmlformats.org/officeDocument/2006/relationships/image" Target="../media/image16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3" name="Frame 12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62000" y="663050"/>
              <a:ext cx="7820140" cy="5502282"/>
              <a:chOff x="762000" y="663050"/>
              <a:chExt cx="7820140" cy="550228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62000" y="663050"/>
                <a:ext cx="4267200" cy="39624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/>
                </a:prstTxWarp>
                <a:spAutoFit/>
              </a:bodyPr>
              <a:lstStyle/>
              <a:p>
                <a:r>
                  <a:rPr lang="en-US" dirty="0" err="1">
                    <a:ln w="57150">
                      <a:solidFill>
                        <a:schemeClr val="tx1"/>
                      </a:solidFill>
                    </a:ln>
                    <a:noFill/>
                    <a:latin typeface="Shonar Bangla" pitchFamily="34" charset="0"/>
                    <a:cs typeface="Shonar Bangla" pitchFamily="34" charset="0"/>
                  </a:rPr>
                  <a:t>স্বাগতম</a:t>
                </a:r>
                <a:endParaRPr lang="en-US" dirty="0">
                  <a:ln w="57150">
                    <a:solidFill>
                      <a:schemeClr val="tx1"/>
                    </a:solidFill>
                  </a:ln>
                  <a:noFill/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3942" y="2313152"/>
                <a:ext cx="2440858" cy="3811712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962400" y="3590139"/>
                <a:ext cx="4619740" cy="2575193"/>
                <a:chOff x="3962400" y="3590139"/>
                <a:chExt cx="4619740" cy="2575193"/>
              </a:xfrm>
            </p:grpSpPr>
            <p:pic>
              <p:nvPicPr>
                <p:cNvPr id="10" name="Picture 3" descr="C:\Users\Ahsan\Desktop\ch+te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156" b="12738"/>
                <a:stretch/>
              </p:blipFill>
              <p:spPr bwMode="auto">
                <a:xfrm>
                  <a:off x="3962400" y="3590139"/>
                  <a:ext cx="4619740" cy="25751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063" b="31973"/>
                <a:stretch/>
              </p:blipFill>
              <p:spPr>
                <a:xfrm rot="670487">
                  <a:off x="4800154" y="3964494"/>
                  <a:ext cx="857250" cy="251182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0" t="24779" b="21197"/>
                <a:stretch/>
              </p:blipFill>
              <p:spPr>
                <a:xfrm rot="217145">
                  <a:off x="5746158" y="3718425"/>
                  <a:ext cx="645308" cy="3670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871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-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35856" y="2590800"/>
            <a:ext cx="649128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দেখো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মাটিতে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গন্ধ,আমার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শরীরে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লেগে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স্নিগ্ধ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সুবাস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আমাকে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বিশ্বাস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করো,আমি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কোনো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আগন্তুক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0" y="614066"/>
            <a:ext cx="4191000" cy="1635442"/>
            <a:chOff x="2286000" y="618530"/>
            <a:chExt cx="4191000" cy="1630977"/>
          </a:xfrm>
        </p:grpSpPr>
        <p:sp>
          <p:nvSpPr>
            <p:cNvPr id="8" name="TextBox 7"/>
            <p:cNvSpPr txBox="1"/>
            <p:nvPr/>
          </p:nvSpPr>
          <p:spPr>
            <a:xfrm>
              <a:off x="2286000" y="1295400"/>
              <a:ext cx="419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আমি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কোনো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আগন্তুক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নই</a:t>
              </a:r>
              <a:endParaRPr lang="en-US" sz="32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                                      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হাবীব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85393" y="618530"/>
              <a:ext cx="1624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83529" y="4191000"/>
            <a:ext cx="6491288" cy="1928813"/>
            <a:chOff x="1183529" y="4191000"/>
            <a:chExt cx="6491288" cy="1928813"/>
          </a:xfrm>
        </p:grpSpPr>
        <p:grpSp>
          <p:nvGrpSpPr>
            <p:cNvPr id="11" name="Group 10"/>
            <p:cNvGrpSpPr/>
            <p:nvPr/>
          </p:nvGrpSpPr>
          <p:grpSpPr>
            <a:xfrm>
              <a:off x="1183529" y="4191000"/>
              <a:ext cx="6491288" cy="1928813"/>
              <a:chOff x="838200" y="4191000"/>
              <a:chExt cx="7620000" cy="1928813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38200" y="4191000"/>
                <a:ext cx="5257800" cy="1928813"/>
                <a:chOff x="838200" y="4191000"/>
                <a:chExt cx="7391400" cy="1928813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9600" y="4191000"/>
                  <a:ext cx="3810000" cy="1928813"/>
                </a:xfrm>
                <a:prstGeom prst="rect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pic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8200" y="4191000"/>
                  <a:ext cx="3581400" cy="1928813"/>
                </a:xfrm>
                <a:prstGeom prst="rect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4191000"/>
                <a:ext cx="2362200" cy="1928813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</p:grpSp>
        <p:sp>
          <p:nvSpPr>
            <p:cNvPr id="12" name="TextBox 11"/>
            <p:cNvSpPr txBox="1"/>
            <p:nvPr/>
          </p:nvSpPr>
          <p:spPr>
            <a:xfrm>
              <a:off x="4171950" y="5457568"/>
              <a:ext cx="800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মাটি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2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39638" y="2369507"/>
            <a:ext cx="5475561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দু’পাশে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ধানের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ক্ষেত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সরু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পথ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সামনে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ধু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ধু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নদীর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কিনার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অস্তিত্বে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গাঁথা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9639" y="4191000"/>
            <a:ext cx="5475561" cy="1981200"/>
            <a:chOff x="620439" y="4419600"/>
            <a:chExt cx="5475561" cy="18122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39" y="4419600"/>
              <a:ext cx="2808561" cy="1812282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419601"/>
              <a:ext cx="2667000" cy="1812282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86000" y="614066"/>
              <a:ext cx="4191000" cy="1635442"/>
              <a:chOff x="2286000" y="618530"/>
              <a:chExt cx="4191000" cy="163097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86000" y="129540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কোনো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আগন্তুক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নই</a:t>
                </a:r>
                <a:endParaRPr lang="en-US" sz="32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                                      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হাবীব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85393" y="618530"/>
                <a:ext cx="1624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8D19D9-3677-7C4D-BAF3-9671AF60F7DF}"/>
              </a:ext>
            </a:extLst>
          </p:cNvPr>
          <p:cNvSpPr txBox="1"/>
          <p:nvPr/>
        </p:nvSpPr>
        <p:spPr>
          <a:xfrm rot="10800000" flipV="1">
            <a:off x="795578" y="1874258"/>
            <a:ext cx="4322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662D91"/>
                </a:solidFill>
                <a:effectLst/>
                <a:latin typeface="SolaimanLipi"/>
              </a:rPr>
              <a:t>বাড়ির কাজ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650835" y="3581400"/>
            <a:ext cx="1711365" cy="1524000"/>
          </a:xfrm>
          <a:prstGeom prst="rightArrowCallout">
            <a:avLst>
              <a:gd name="adj1" fmla="val 25000"/>
              <a:gd name="adj2" fmla="val 46951"/>
              <a:gd name="adj3" fmla="val 14756"/>
              <a:gd name="adj4" fmla="val 780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5715000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9" name="Frame 8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286000" y="614066"/>
              <a:ext cx="4191000" cy="1635442"/>
              <a:chOff x="2286000" y="618530"/>
              <a:chExt cx="4191000" cy="163097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86000" y="129540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কোনো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আগন্তুক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নই</a:t>
                </a:r>
                <a:endParaRPr lang="en-US" sz="32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                                      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হাবীব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285393" y="618530"/>
                <a:ext cx="1624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08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286000" y="614066"/>
              <a:ext cx="4191000" cy="1635442"/>
              <a:chOff x="2286000" y="618530"/>
              <a:chExt cx="4191000" cy="16309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86000" y="129540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কোনো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আগন্তুক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নই</a:t>
                </a:r>
                <a:endParaRPr lang="en-US" sz="32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                                      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হাবীব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85393" y="618530"/>
                <a:ext cx="1624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685800" y="3460920"/>
            <a:ext cx="1981200" cy="1681139"/>
          </a:xfrm>
          <a:prstGeom prst="rightArrowCallout">
            <a:avLst>
              <a:gd name="adj1" fmla="val 42217"/>
              <a:gd name="adj2" fmla="val 46521"/>
              <a:gd name="adj3" fmla="val 21020"/>
              <a:gd name="adj4" fmla="val 740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5654040" cy="38785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6691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1" name="Frame 1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286000" y="614066"/>
              <a:ext cx="4191000" cy="1635442"/>
              <a:chOff x="2286000" y="618530"/>
              <a:chExt cx="4191000" cy="163097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286000" y="129540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কোনো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আগন্তুক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নই</a:t>
                </a:r>
                <a:endParaRPr lang="en-US" sz="32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                                      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হাবীব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285393" y="618530"/>
                <a:ext cx="1624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5770987" cy="37336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3" name="Right Arrow Callout 22"/>
          <p:cNvSpPr/>
          <p:nvPr/>
        </p:nvSpPr>
        <p:spPr>
          <a:xfrm>
            <a:off x="652999" y="3619423"/>
            <a:ext cx="1651686" cy="1371600"/>
          </a:xfrm>
          <a:prstGeom prst="rightArrowCallout">
            <a:avLst>
              <a:gd name="adj1" fmla="val 45263"/>
              <a:gd name="adj2" fmla="val 50000"/>
              <a:gd name="adj3" fmla="val 14431"/>
              <a:gd name="adj4" fmla="val 777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097" y="1437467"/>
            <a:ext cx="5867400" cy="35052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9434"/>
              </a:avLst>
            </a:prstTxWarp>
            <a:spAutoFit/>
          </a:bodyPr>
          <a:lstStyle/>
          <a:p>
            <a:r>
              <a:rPr lang="en-US" sz="2800" dirty="0" err="1">
                <a:ln w="5715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ধন্যবাদ</a:t>
            </a:r>
            <a:r>
              <a:rPr lang="en-US" sz="2800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63F6EC2-488B-A54D-A14B-AEB78E46E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2" y="614065"/>
            <a:ext cx="3684050" cy="50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F3F7F3F-1726-7E49-9E0B-E1CF99531CA2}"/>
              </a:ext>
            </a:extLst>
          </p:cNvPr>
          <p:cNvSpPr txBox="1"/>
          <p:nvPr/>
        </p:nvSpPr>
        <p:spPr>
          <a:xfrm>
            <a:off x="341416" y="4493733"/>
            <a:ext cx="20876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মোঃমনির হোসেন</a:t>
            </a:r>
          </a:p>
          <a:p>
            <a:r>
              <a:rPr lang="en-GB"/>
              <a:t>সিনিয়র –শিক্ষক</a:t>
            </a:r>
          </a:p>
          <a:p>
            <a:r>
              <a:rPr lang="en-GB"/>
              <a:t>ঘাটলাবাগ কেশুরবাগ দাখিল মাদ্রাসা </a:t>
            </a:r>
          </a:p>
          <a:p>
            <a:r>
              <a:rPr lang="en-GB"/>
              <a:t>চাটখিল -নোয়াখালী</a:t>
            </a:r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41BC3F5-D0E9-A34D-80E0-1401382FE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4" y="48920"/>
            <a:ext cx="2775347" cy="3469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F915E1-0122-2E49-B216-9F95094A1648}"/>
              </a:ext>
            </a:extLst>
          </p:cNvPr>
          <p:cNvSpPr txBox="1"/>
          <p:nvPr/>
        </p:nvSpPr>
        <p:spPr>
          <a:xfrm rot="10800000" flipV="1">
            <a:off x="5384380" y="3790589"/>
            <a:ext cx="3418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662D91"/>
                </a:solidFill>
                <a:effectLst/>
                <a:latin typeface="SolaimanLipi"/>
              </a:rPr>
              <a:t>শ্রেণি  -ঃ দশম</a:t>
            </a:r>
          </a:p>
          <a:p>
            <a:r>
              <a:rPr lang="en-GB">
                <a:solidFill>
                  <a:srgbClr val="662D91"/>
                </a:solidFill>
                <a:latin typeface="SolaimanLipi"/>
              </a:rPr>
              <a:t>বিষয় ঃ-বাংলা পদ্য</a:t>
            </a:r>
          </a:p>
          <a:p>
            <a:r>
              <a:rPr lang="en-GB" b="0" i="0">
                <a:solidFill>
                  <a:srgbClr val="662D91"/>
                </a:solidFill>
                <a:effectLst/>
                <a:latin typeface="SolaimanLipi"/>
              </a:rPr>
              <a:t>কবিতা-ঃ আমি কোন আগুন্তক নয়</a:t>
            </a: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E9BC7-4CF6-0943-A283-D9EDA949799B}"/>
              </a:ext>
            </a:extLst>
          </p:cNvPr>
          <p:cNvSpPr txBox="1"/>
          <p:nvPr/>
        </p:nvSpPr>
        <p:spPr>
          <a:xfrm>
            <a:off x="5775726" y="1183229"/>
            <a:ext cx="6386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662D91"/>
                </a:solidFill>
                <a:effectLst/>
                <a:latin typeface="SolaimanLipi"/>
              </a:rPr>
              <a:t>পাঠ পরিচিতি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6200" y="27008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-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5" y="3838601"/>
            <a:ext cx="1236380" cy="1231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1" name="Group 10"/>
          <p:cNvGrpSpPr/>
          <p:nvPr/>
        </p:nvGrpSpPr>
        <p:grpSpPr>
          <a:xfrm>
            <a:off x="642349" y="2546463"/>
            <a:ext cx="1326846" cy="1153153"/>
            <a:chOff x="2590800" y="4178300"/>
            <a:chExt cx="1891692" cy="20700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4178300"/>
              <a:ext cx="1891692" cy="207000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2895600" y="5594866"/>
              <a:ext cx="1202202" cy="447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>
                  <a:solidFill>
                    <a:srgbClr val="7030A0"/>
                  </a:solidFill>
                  <a:latin typeface="Shonar Bangla" pitchFamily="34" charset="0"/>
                  <a:cs typeface="Shonar Bangla" pitchFamily="34" charset="0"/>
                </a:rPr>
                <a:t>জলজ</a:t>
              </a:r>
              <a:r>
                <a:rPr lang="en-US" sz="1200" b="1" dirty="0">
                  <a:solidFill>
                    <a:srgbClr val="7030A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1200" b="1" dirty="0" err="1">
                  <a:solidFill>
                    <a:srgbClr val="7030A0"/>
                  </a:solidFill>
                  <a:latin typeface="Shonar Bangla" pitchFamily="34" charset="0"/>
                  <a:cs typeface="Shonar Bangla" pitchFamily="34" charset="0"/>
                </a:rPr>
                <a:t>বাতাস</a:t>
              </a:r>
              <a:r>
                <a:rPr lang="en-US" sz="1200" b="1" dirty="0">
                  <a:solidFill>
                    <a:srgbClr val="7030A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09800" y="3880031"/>
            <a:ext cx="52578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-২: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ক্লান্ত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বিকেলের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পাখিরা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কাকে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চিনে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7781" y="2899397"/>
            <a:ext cx="563701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-১: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জলজ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বাতাসের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কথা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বলেছেন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5998" y="1615492"/>
            <a:ext cx="2646769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প্রশ্নগুলোর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966" y="4454502"/>
            <a:ext cx="420283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-৩: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বিকেলের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পাখির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জানে</a:t>
            </a:r>
            <a:r>
              <a:rPr lang="en-US" sz="28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6900" y="5254245"/>
            <a:ext cx="52578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প্র্রশ্ন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-৪ :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এতক্ষণ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প্রশ্নগুলোর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করলে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কবিতা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37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-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71800" y="152781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কোনো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আগন্তুক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নই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500" y="2209799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আহসান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হাবীব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6199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u="sng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u="sng" dirty="0" err="1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400" b="1" u="sng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8100" y="2718437"/>
            <a:ext cx="1447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241657"/>
            <a:ext cx="7620000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------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পংক্তির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মুলভাব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5557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286000" y="614066"/>
              <a:ext cx="4191000" cy="1635442"/>
              <a:chOff x="2286000" y="618530"/>
              <a:chExt cx="4191000" cy="16309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86000" y="129540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কোনো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আগন্তুক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নই</a:t>
                </a:r>
                <a:endParaRPr lang="en-US" sz="32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                                      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হাবীব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85393" y="618530"/>
                <a:ext cx="1624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795454" y="3475345"/>
            <a:ext cx="1600200" cy="1447800"/>
          </a:xfrm>
          <a:prstGeom prst="rightArrowCallout">
            <a:avLst>
              <a:gd name="adj1" fmla="val 37324"/>
              <a:gd name="adj2" fmla="val 46566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49508"/>
            <a:ext cx="5672631" cy="38994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0184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286000" y="614066"/>
              <a:ext cx="4191000" cy="1635442"/>
              <a:chOff x="2286000" y="618530"/>
              <a:chExt cx="4191000" cy="163097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86000" y="129540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কোনো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আগন্তুক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নই</a:t>
                </a:r>
                <a:endParaRPr lang="en-US" sz="32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                                      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হাবীব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85393" y="618530"/>
                <a:ext cx="1624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</p:grpSp>
      </p:grpSp>
      <p:sp>
        <p:nvSpPr>
          <p:cNvPr id="10" name="Right Arrow Callout 9"/>
          <p:cNvSpPr/>
          <p:nvPr/>
        </p:nvSpPr>
        <p:spPr>
          <a:xfrm>
            <a:off x="661639" y="3527967"/>
            <a:ext cx="2133600" cy="1790700"/>
          </a:xfrm>
          <a:prstGeom prst="rightArrowCallout">
            <a:avLst>
              <a:gd name="adj1" fmla="val 41191"/>
              <a:gd name="adj2" fmla="val 46173"/>
              <a:gd name="adj3" fmla="val 25000"/>
              <a:gd name="adj4" fmla="val 668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6"/>
          <a:stretch/>
        </p:blipFill>
        <p:spPr>
          <a:xfrm>
            <a:off x="2927093" y="2667000"/>
            <a:ext cx="5531108" cy="35126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28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-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45920" y="2667000"/>
            <a:ext cx="5464479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অকাল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বার্ধক্যে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নত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কদম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আলী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ক্লান্ত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আঁধার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–</a:t>
            </a: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চিনি,আমি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চির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চেনা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স্বজন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একজন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5920" y="4114800"/>
            <a:ext cx="5464480" cy="2057400"/>
            <a:chOff x="999099" y="4495800"/>
            <a:chExt cx="6544701" cy="16764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99" y="4495800"/>
              <a:ext cx="3379470" cy="16764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2" t="25774" r="24124" b="40317"/>
            <a:stretch/>
          </p:blipFill>
          <p:spPr>
            <a:xfrm>
              <a:off x="4343400" y="4495800"/>
              <a:ext cx="3200400" cy="16764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grpSp>
        <p:nvGrpSpPr>
          <p:cNvPr id="18" name="Group 17"/>
          <p:cNvGrpSpPr/>
          <p:nvPr/>
        </p:nvGrpSpPr>
        <p:grpSpPr>
          <a:xfrm>
            <a:off x="2286000" y="614066"/>
            <a:ext cx="4191000" cy="1635442"/>
            <a:chOff x="2286000" y="618530"/>
            <a:chExt cx="4191000" cy="1630977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1295400"/>
              <a:ext cx="419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আমি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কোনো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আগন্তুক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নই</a:t>
              </a:r>
              <a:endParaRPr lang="en-US" sz="32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                                      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হাবীব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5393" y="618530"/>
              <a:ext cx="1624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68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2514600"/>
            <a:ext cx="54102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জমিলার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মা’র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রান্নাঘর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শুকনো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থালা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চিনি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আমাকে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চেনে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28800" y="4114800"/>
            <a:ext cx="5410200" cy="2057399"/>
            <a:chOff x="757033" y="4114800"/>
            <a:chExt cx="7396367" cy="20573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79"/>
            <a:stretch/>
          </p:blipFill>
          <p:spPr>
            <a:xfrm>
              <a:off x="757033" y="4114800"/>
              <a:ext cx="4043567" cy="2057399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9978" y="4114800"/>
              <a:ext cx="3343422" cy="2023987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Frame 2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286000" y="614066"/>
              <a:ext cx="4191000" cy="1635442"/>
              <a:chOff x="2286000" y="618530"/>
              <a:chExt cx="4191000" cy="163097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286000" y="1295400"/>
                <a:ext cx="419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আমি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কোনো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আগন্তুক</a:t>
                </a:r>
                <a:r>
                  <a:rPr lang="en-US" sz="32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200" b="1" dirty="0" err="1">
                    <a:latin typeface="Shonar Bangla" pitchFamily="34" charset="0"/>
                    <a:cs typeface="Shonar Bangla" pitchFamily="34" charset="0"/>
                  </a:rPr>
                  <a:t>নই</a:t>
                </a:r>
                <a:endParaRPr lang="en-US" sz="32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                                      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হাবীব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85393" y="618530"/>
                <a:ext cx="16248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আজকের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76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- </a:t>
              </a:r>
              <a:r>
                <a:rPr lang="en-US" sz="2000" b="1" dirty="0" err="1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67044" y="2819400"/>
            <a:ext cx="5695756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হাত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রাখ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বৈঠায়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লাঙলে,দেখো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হাতের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স্পর্শ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লেগে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কেমন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গভীর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19225" y="3988496"/>
            <a:ext cx="5743576" cy="2032000"/>
            <a:chOff x="2233612" y="4179887"/>
            <a:chExt cx="6329363" cy="2032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612" y="4198937"/>
              <a:ext cx="2185988" cy="201295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3" r="20000"/>
            <a:stretch/>
          </p:blipFill>
          <p:spPr>
            <a:xfrm>
              <a:off x="6248400" y="4179887"/>
              <a:ext cx="2314575" cy="203200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198937"/>
              <a:ext cx="1828800" cy="2012950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grpSp>
        <p:nvGrpSpPr>
          <p:cNvPr id="12" name="Group 11"/>
          <p:cNvGrpSpPr/>
          <p:nvPr/>
        </p:nvGrpSpPr>
        <p:grpSpPr>
          <a:xfrm>
            <a:off x="2286000" y="614066"/>
            <a:ext cx="4191000" cy="1635442"/>
            <a:chOff x="2286000" y="618530"/>
            <a:chExt cx="4191000" cy="1630977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1295400"/>
              <a:ext cx="4191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আমি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কোনো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আগন্তুক</a:t>
              </a:r>
              <a:r>
                <a:rPr lang="en-US" sz="32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200" b="1" dirty="0" err="1">
                  <a:latin typeface="Shonar Bangla" pitchFamily="34" charset="0"/>
                  <a:cs typeface="Shonar Bangla" pitchFamily="34" charset="0"/>
                </a:rPr>
                <a:t>নই</a:t>
              </a:r>
              <a:endParaRPr lang="en-US" sz="3200" b="1" dirty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                                      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হাবীব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5393" y="618530"/>
              <a:ext cx="16248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6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994</Words>
  <Application>Microsoft Office PowerPoint</Application>
  <PresentationFormat>On-screen Show (4:3)</PresentationFormat>
  <Paragraphs>249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Unknown User</cp:lastModifiedBy>
  <cp:revision>30</cp:revision>
  <dcterms:created xsi:type="dcterms:W3CDTF">2006-08-16T00:00:00Z</dcterms:created>
  <dcterms:modified xsi:type="dcterms:W3CDTF">2021-01-05T01:11:37Z</dcterms:modified>
</cp:coreProperties>
</file>