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2" r:id="rId5"/>
    <p:sldId id="262" r:id="rId6"/>
    <p:sldId id="264" r:id="rId7"/>
    <p:sldId id="267" r:id="rId8"/>
    <p:sldId id="268" r:id="rId9"/>
    <p:sldId id="269" r:id="rId10"/>
    <p:sldId id="27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2E137-B322-40F6-BE16-0BF90557DC14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5455-D7D1-4EA9-A869-CCC617C43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69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2E137-B322-40F6-BE16-0BF90557DC14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5455-D7D1-4EA9-A869-CCC617C43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998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2E137-B322-40F6-BE16-0BF90557DC14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5455-D7D1-4EA9-A869-CCC617C43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628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2E137-B322-40F6-BE16-0BF90557DC14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5455-D7D1-4EA9-A869-CCC617C43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309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2E137-B322-40F6-BE16-0BF90557DC14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5455-D7D1-4EA9-A869-CCC617C43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79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2E137-B322-40F6-BE16-0BF90557DC14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5455-D7D1-4EA9-A869-CCC617C43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10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2E137-B322-40F6-BE16-0BF90557DC14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5455-D7D1-4EA9-A869-CCC617C43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719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2E137-B322-40F6-BE16-0BF90557DC14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5455-D7D1-4EA9-A869-CCC617C43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580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2E137-B322-40F6-BE16-0BF90557DC14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5455-D7D1-4EA9-A869-CCC617C43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998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2E137-B322-40F6-BE16-0BF90557DC14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5455-D7D1-4EA9-A869-CCC617C43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302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2E137-B322-40F6-BE16-0BF90557DC14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5455-D7D1-4EA9-A869-CCC617C43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68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2E137-B322-40F6-BE16-0BF90557DC14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85455-D7D1-4EA9-A869-CCC617C43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29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5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09600" y="1080655"/>
            <a:ext cx="78486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93538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85078" y="0"/>
            <a:ext cx="4466740" cy="4574699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5A203BA0-78AD-6446-87E9-9F2663998A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4629" y="625029"/>
            <a:ext cx="3481628" cy="3481628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227F505A-06D5-CA4F-AE74-9A9A1AE58D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809"/>
            <a:ext cx="4922862" cy="656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31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04801"/>
            <a:ext cx="2819400" cy="685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পরিচিতিঃ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3000" y="381001"/>
            <a:ext cx="2895600" cy="685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পরিচিতিঃ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440202" y="1497910"/>
            <a:ext cx="4439302" cy="4777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সাহিত্য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কনিকা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)</a:t>
            </a:r>
          </a:p>
          <a:p>
            <a:pPr algn="ctr"/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GB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-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গদ্য</a:t>
            </a:r>
            <a:endParaRPr lang="en-GB" sz="20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GB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গল্পের নাম – অতিথির স্মৃতি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GB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-৪৫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52400" y="4364092"/>
            <a:ext cx="3733800" cy="228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 মনির হোসেন</a:t>
            </a:r>
          </a:p>
          <a:p>
            <a:pPr algn="ctr"/>
            <a:r>
              <a:rPr lang="en-GB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সিনিয়র –শিক্ষক</a:t>
            </a:r>
          </a:p>
          <a:p>
            <a:pPr algn="ctr"/>
            <a:r>
              <a:rPr lang="en-GB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কেশুরবাগ দাখিল মাদ্রাসা</a:t>
            </a:r>
          </a:p>
          <a:p>
            <a:pPr algn="ctr"/>
            <a:r>
              <a:rPr lang="en-GB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চাটখিল –নোয়াখালী</a:t>
            </a:r>
          </a:p>
          <a:p>
            <a:pPr algn="ctr"/>
            <a:r>
              <a:rPr lang="en-GB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E-miel –monir247060@gmail.com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795C5A7E-881D-0A4F-8173-C1B4A9435E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90601"/>
            <a:ext cx="3357178" cy="335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8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04801"/>
            <a:ext cx="6553200" cy="106679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9600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9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>
                <a:latin typeface="NikoshBAN" pitchFamily="2" charset="0"/>
                <a:cs typeface="NikoshBAN" pitchFamily="2" charset="0"/>
              </a:rPr>
              <a:t>পাঠ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4662" y="5410200"/>
            <a:ext cx="5854338" cy="12192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en-US" sz="8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অতিথির</a:t>
            </a:r>
            <a:r>
              <a:rPr lang="en-US" sz="8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স্মৃতি</a:t>
            </a:r>
            <a:endParaRPr lang="en-US" sz="8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1600200"/>
            <a:ext cx="7010400" cy="3657601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746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00400" y="1219200"/>
            <a:ext cx="26670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2828836"/>
            <a:ext cx="7696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;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;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গল্পের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39256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7773" y="0"/>
            <a:ext cx="4840326" cy="2253613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438400"/>
            <a:ext cx="7696200" cy="4114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457200" indent="-457200" algn="l">
              <a:buFont typeface="Wingdings" pitchFamily="2" charset="2"/>
              <a:buChar char="v"/>
            </a:pP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শরৎচন্দ্র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চট্রপাধ্যায়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শরৎচন্দ্র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চট্রপাধ্যায়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গ্রন্থের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শরৎচন্দ্র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চট্রপাধ্যায়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বরণ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1728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7850" y="152400"/>
            <a:ext cx="5562600" cy="129540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পাঠ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752600"/>
            <a:ext cx="74676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20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457201"/>
            <a:ext cx="4419600" cy="914399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52600"/>
            <a:ext cx="6400800" cy="4114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457200" indent="-457200" algn="l">
              <a:buFont typeface="Wingdings" pitchFamily="2" charset="2"/>
              <a:buChar char="v"/>
            </a:pP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যাওয়ার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কুকুরটি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করছিল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গল্পে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কতটি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পাখির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কুকুরটি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লেখকের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গেইটের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ভিতরে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করেনি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5079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457201"/>
            <a:ext cx="4343400" cy="914399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133600"/>
            <a:ext cx="6400800" cy="3810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71500" indent="-571500" algn="l">
              <a:buFont typeface="Wingdings" pitchFamily="2" charset="2"/>
              <a:buChar char="q"/>
            </a:pP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অতিথি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বুঝিয়েছেন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571500" indent="-571500" algn="l">
              <a:buFont typeface="Wingdings" pitchFamily="2" charset="2"/>
              <a:buChar char="q"/>
            </a:pP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মালি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571500" indent="-571500" algn="l">
              <a:buFont typeface="Wingdings" pitchFamily="2" charset="2"/>
              <a:buChar char="q"/>
            </a:pP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লেখকের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লোকেরা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কুকুরের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আচরণ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করেছিল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956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228601"/>
            <a:ext cx="4267200" cy="1142999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209800"/>
            <a:ext cx="7543800" cy="3429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457200" indent="-457200">
              <a:buFont typeface="Wingdings" pitchFamily="2" charset="2"/>
              <a:buChar char="v"/>
            </a:pP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লেখকের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আকুতি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ফুটে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উঠেছে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“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অতিথির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”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অবলম্বনে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10024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339</Words>
  <Application>Microsoft Office PowerPoint</Application>
  <PresentationFormat>On-screen Show (4:3)</PresentationFormat>
  <Paragraphs>54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আজকের পাঠ</vt:lpstr>
      <vt:lpstr>PowerPoint Presentation</vt:lpstr>
      <vt:lpstr>একক কাজ</vt:lpstr>
      <vt:lpstr>আদর্শ পাঠ</vt:lpstr>
      <vt:lpstr>দলীয় কাজ</vt:lpstr>
      <vt:lpstr>মূল্যায়ন</vt:lpstr>
      <vt:lpstr>বাড়ির কাজ</vt:lpstr>
      <vt:lpstr>সবাইকে ধন্যবাদ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Unknown User</cp:lastModifiedBy>
  <cp:revision>43</cp:revision>
  <dcterms:created xsi:type="dcterms:W3CDTF">2020-12-14T16:52:46Z</dcterms:created>
  <dcterms:modified xsi:type="dcterms:W3CDTF">2021-01-05T08:03:04Z</dcterms:modified>
</cp:coreProperties>
</file>