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57" r:id="rId3"/>
    <p:sldId id="259" r:id="rId4"/>
    <p:sldId id="261" r:id="rId5"/>
    <p:sldId id="262" r:id="rId6"/>
    <p:sldId id="291" r:id="rId7"/>
    <p:sldId id="288" r:id="rId8"/>
    <p:sldId id="296" r:id="rId9"/>
    <p:sldId id="297" r:id="rId10"/>
    <p:sldId id="298" r:id="rId11"/>
    <p:sldId id="299" r:id="rId12"/>
    <p:sldId id="300" r:id="rId13"/>
    <p:sldId id="301" r:id="rId14"/>
    <p:sldId id="282" r:id="rId15"/>
    <p:sldId id="292" r:id="rId16"/>
    <p:sldId id="295" r:id="rId17"/>
    <p:sldId id="271" r:id="rId18"/>
    <p:sldId id="281" r:id="rId19"/>
    <p:sldId id="278" r:id="rId20"/>
    <p:sldId id="284" r:id="rId21"/>
    <p:sldId id="28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48F4A-D2F9-414D-B98F-F3E85496DA22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30B13-58E4-4E28-9F97-A44D2709C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80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127CE-ABB1-4A8D-B248-E3BFA0C24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DB99DB-64CE-49DF-A7BD-75CC37C0C2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AB96B-4D2E-4EBD-A5D9-7AB44B4CD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0BEF2-6B7B-48EB-930A-445D4E4266C6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ADB19E-E0F7-4BA6-8F9C-F57B46B23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6F2D4-B189-4D8B-8D74-1AC766230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08E95-045A-4404-BD01-1171C6080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529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FBEDA-4F8F-4DA3-8E0E-533D3C169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B0BC1-CD8F-407D-B375-F9979172B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E6498-EB0E-44F1-8BBB-268021C7C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0BEF2-6B7B-48EB-930A-445D4E4266C6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1846D-EDCD-4235-B8F7-7DC25623F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8006D-71AA-468D-B3E3-12AA3D93C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08E95-045A-4404-BD01-1171C6080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80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59B0F-16EB-4D88-808A-908EFC2B4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CA72B3-BC93-42E5-957B-76918318A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7AE33-7968-4684-8D26-9B54DE406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0BEF2-6B7B-48EB-930A-445D4E4266C6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83A69-9193-475E-9E25-6D3FD9719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BAAE6-10FD-4054-BD9A-1912A1786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08E95-045A-4404-BD01-1171C6080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789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AD994-F063-49D9-80A1-1FA75CEC8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6D349-B4AC-4DCA-81E1-68A49E53C8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CE4447-5822-43A8-B28D-E4094ECC56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52C6D8-6F94-4311-A104-CB75A2181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0BEF2-6B7B-48EB-930A-445D4E4266C6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D71ABF-B2DE-4A01-A350-69332030D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081DC0-0859-4F33-AD1A-714EA72EA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08E95-045A-4404-BD01-1171C6080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525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059D0-A3B0-4729-A0F0-899135778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8B6126-CAB9-469D-875C-FB1C7DDB5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02DA55-0296-421A-9C29-A0D419039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8B12A2-466B-4001-81AD-C45E927B55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FEAC70-6213-4E03-BB6E-1764E7B4EE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B1EA5A-31EC-4B30-8809-27C484251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0BEF2-6B7B-48EB-930A-445D4E4266C6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38D7FF-C391-4B37-80D6-4FB11CD44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05D9F8-7B2D-4D40-AA8C-5F587420A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08E95-045A-4404-BD01-1171C6080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8440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D0679-7BD0-4086-9E22-FB5617E16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D28FE0-7927-4309-BB39-2E64163C7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0BEF2-6B7B-48EB-930A-445D4E4266C6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28AA9E-1EAD-4464-8525-AAE47C833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8D1873-D550-4AED-8738-170223BB7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08E95-045A-4404-BD01-1171C6080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948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DAFBE0-D3E5-45A3-97B0-9976A7947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0BEF2-6B7B-48EB-930A-445D4E4266C6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F928FE-F5C0-4815-AFE9-B226909D6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F2E1C4-C706-487D-9606-31C36CF0B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08E95-045A-4404-BD01-1171C6080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1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5BF8B-68F7-48A6-AE71-8DD30EC47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3B5BE-75CE-4F75-9CEB-9A851EBF9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DAEE87-B1CA-4E1F-AAD9-02E8250E5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51BE58-0483-4409-BB91-B7C4BC0FF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0BEF2-6B7B-48EB-930A-445D4E4266C6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D93AEC-D401-4779-B2D9-136B6A031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946819-05D2-4D96-AB4C-9076E53F6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08E95-045A-4404-BD01-1171C6080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320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DBAD7-25CA-4C0E-9B2C-8A95D52E7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F357CD-BA54-4155-A0F4-72C9643F52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982810-E9B0-4554-A7F8-72E1B2B062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3431B5-2635-45C2-8815-43567B8E6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0BEF2-6B7B-48EB-930A-445D4E4266C6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847564-ACDD-46CD-A0FC-4C23DC47A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88E9B1-85AE-4995-A6EA-C42B2F16E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08E95-045A-4404-BD01-1171C6080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9526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26A23-2908-473F-A86D-D0359BF76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B6F7E8-A7C4-4ACD-AC2B-96E3DCEB49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285B8-4C81-4EA7-AF41-ECA63CCD8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0BEF2-6B7B-48EB-930A-445D4E4266C6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44006E-B3A1-429C-BD28-7B2997B72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F0CB3-5812-461E-B65E-79F4F70CD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08E95-045A-4404-BD01-1171C6080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429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B7F195-07DA-4586-AED5-5689E4A632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4F4B6E-E2B9-4C80-AA62-3A79F707DE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01E85-393C-47D2-8FF4-123289A51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0BEF2-6B7B-48EB-930A-445D4E4266C6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6C809-CA6B-45CF-ADBE-97213C8D1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B7E20-5281-443E-88A0-C7068BBFB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08E95-045A-4404-BD01-1171C6080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658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7B4232-35CC-4BCD-967C-6E47F868B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352CCE-B947-4515-BFC1-082AB56CE3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BCF78-4CAB-466F-A95A-23FB0ABE02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0BEF2-6B7B-48EB-930A-445D4E4266C6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3EB7F-E6AB-40F3-B24B-D24E878BEB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02F3D-DF33-4135-A4BD-BA9A32B84B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08E95-045A-4404-BD01-1171C6080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4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40594" y="315650"/>
            <a:ext cx="6001703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আজকের </a:t>
            </a:r>
            <a:r>
              <a:rPr kumimoji="0" lang="bn-BD" sz="6000" b="1" i="0" u="none" strike="noStrike" kern="1200" cap="none" spc="0" normalizeH="0" baseline="0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পাঠে</a:t>
            </a:r>
            <a:r>
              <a:rPr kumimoji="0" lang="en-US" sz="6000" b="1" i="0" u="none" strike="noStrike" kern="0" cap="none" spc="0" normalizeH="0" baseline="0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6000" b="1" i="0" u="none" strike="noStrike" kern="0" cap="none" spc="0" normalizeH="0" baseline="0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সবাইকে</a:t>
            </a:r>
            <a:endParaRPr kumimoji="0" lang="en-US" sz="6000" b="1" i="0" u="none" strike="noStrike" kern="0" cap="none" spc="0" normalizeH="0" baseline="0" noProof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981200"/>
            <a:ext cx="6766560" cy="2590742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708" y="6145967"/>
            <a:ext cx="4256831" cy="63940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17728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5C4B30-CC94-4FD9-9CC4-A17A9BE06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351322"/>
            <a:ext cx="8915400" cy="54102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5750AAF-AD71-461C-A497-4000F0C3DB2B}"/>
              </a:ext>
            </a:extLst>
          </p:cNvPr>
          <p:cNvSpPr/>
          <p:nvPr/>
        </p:nvSpPr>
        <p:spPr>
          <a:xfrm>
            <a:off x="2019300" y="6019800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১৯৭০ সালের সাধারণ নির্বাচনে আওয়ামী লীগের  নিরঙ্কুশ বিজয়</a:t>
            </a:r>
            <a:endParaRPr lang="en-AU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83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E1680C-3C18-4C02-AE81-6AD589C83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533400"/>
            <a:ext cx="8417378" cy="481175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EF56703-02DE-4586-96B8-500D255A106E}"/>
              </a:ext>
            </a:extLst>
          </p:cNvPr>
          <p:cNvSpPr/>
          <p:nvPr/>
        </p:nvSpPr>
        <p:spPr>
          <a:xfrm>
            <a:off x="2743200" y="5486400"/>
            <a:ext cx="80771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১৯৭১ সালের ২৫ শে মার্চ পাকিস্তান সেনাবাহিনীর নারকীয় গণহত্যা ও বাঙালিদের প্রতিরোধ </a:t>
            </a:r>
            <a:endParaRPr lang="en-AU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42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578E2F-19EC-4789-A637-BB1FE17C0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57200"/>
            <a:ext cx="8763000" cy="46482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82F0ABE-7634-428B-B207-17EA2859177F}"/>
              </a:ext>
            </a:extLst>
          </p:cNvPr>
          <p:cNvSpPr/>
          <p:nvPr/>
        </p:nvSpPr>
        <p:spPr>
          <a:xfrm>
            <a:off x="1104900" y="5410200"/>
            <a:ext cx="998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১৯৭১ সালের ২৬শে মার্চ বঙ্গবন্ধুর স্বাধীনতার ঘোষণার মধ্য দিয়ে মহান মুক্তিযুদ্ধের শুরু</a:t>
            </a:r>
            <a:endParaRPr lang="en-AU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41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106016" y="2521058"/>
            <a:ext cx="3068039" cy="1815883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2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কয়েকটি প্রতিবাদ ও আন্দোলনের</a:t>
            </a:r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নাম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48841" y="214641"/>
            <a:ext cx="2098972" cy="165288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১৯৬৬ সালের ৬ দফা আন্দোলন </a:t>
            </a:r>
            <a:endParaRPr kumimoji="0" lang="bn-IN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1046" y="411078"/>
            <a:ext cx="2258487" cy="175432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১৯৫২ সালের ভাষা আন্দোলন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46F69C-169E-4684-AC43-3581F34B2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121" y="329785"/>
            <a:ext cx="1229929" cy="18356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4C9D4D-139B-4DBF-ACA4-FF19F19B4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7813" y="214641"/>
            <a:ext cx="1345384" cy="164592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560FB57-79F0-4A40-8C88-A3837FDD6EE1}"/>
              </a:ext>
            </a:extLst>
          </p:cNvPr>
          <p:cNvGrpSpPr/>
          <p:nvPr/>
        </p:nvGrpSpPr>
        <p:grpSpPr>
          <a:xfrm>
            <a:off x="567764" y="2518585"/>
            <a:ext cx="3168516" cy="1818356"/>
            <a:chOff x="176639" y="3094866"/>
            <a:chExt cx="3168516" cy="1818356"/>
          </a:xfrm>
        </p:grpSpPr>
        <p:sp>
          <p:nvSpPr>
            <p:cNvPr id="7" name="TextBox 6"/>
            <p:cNvSpPr txBox="1"/>
            <p:nvPr/>
          </p:nvSpPr>
          <p:spPr>
            <a:xfrm>
              <a:off x="176639" y="3094866"/>
              <a:ext cx="2057400" cy="1815882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bn-IN" sz="2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১৯৭০ সালের সাধারণ নির্বাচনে আওয়ামী লীগের  নিরঙ্কুশ বিজয়</a:t>
              </a:r>
              <a:endPara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2E924F3-C924-4A08-9AA4-B4F705C20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67961" y="3094866"/>
              <a:ext cx="1077194" cy="1818356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1667008" y="4795897"/>
            <a:ext cx="3328153" cy="206210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১৯৭১ সালের ২৫ শে মার্চ পাকিস্তান সেনাবাহিনীর নারকীয় গণহত্যা ও বাঙালিদের প্রতিরোধ </a:t>
            </a:r>
            <a:endParaRPr kumimoji="0" lang="en-AU" sz="3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29FAE6D-D773-4576-9101-054726D8E2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1575" y="4720186"/>
            <a:ext cx="1825904" cy="221352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15652CE-6D56-44C7-833D-8DD322FAEF9A}"/>
              </a:ext>
            </a:extLst>
          </p:cNvPr>
          <p:cNvSpPr txBox="1"/>
          <p:nvPr/>
        </p:nvSpPr>
        <p:spPr>
          <a:xfrm>
            <a:off x="7500166" y="4161533"/>
            <a:ext cx="2725589" cy="219456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১৯৭১ সালের ২৬শে মার্চ বঙ্গবন্ধুর স্বাধীনতার ঘোষণার মধ্য দিয়ে মহান মুক্তিযুদ্ধের শুরু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C9BD0A0-7125-4251-A93F-A9D76615C6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5755" y="4191789"/>
            <a:ext cx="1788888" cy="219395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61030AC-2D3B-40EC-8DD2-AF0A436688E5}"/>
              </a:ext>
            </a:extLst>
          </p:cNvPr>
          <p:cNvSpPr txBox="1"/>
          <p:nvPr/>
        </p:nvSpPr>
        <p:spPr>
          <a:xfrm>
            <a:off x="8168355" y="1892509"/>
            <a:ext cx="2057400" cy="16459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lvl="0">
              <a:defRPr/>
            </a:pPr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১৯৬৯ সালের</a:t>
            </a:r>
          </a:p>
          <a:p>
            <a:pPr lvl="0">
              <a:defRPr/>
            </a:pPr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গণঅভ্যুত্থান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E257B44-B6A4-45E2-AFA6-59C6E450F7E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241994" y="1867525"/>
            <a:ext cx="1629581" cy="163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84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1" grpId="0" animBg="1"/>
      <p:bldP spid="12" grpId="0" animBg="1"/>
      <p:bldP spid="21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9BF5A2-1615-4227-9BE9-84A07FD77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1384630"/>
            <a:ext cx="4186773" cy="47166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29D07A-E408-4E4A-86F4-898C8105FD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2054"/>
          <a:stretch/>
        </p:blipFill>
        <p:spPr>
          <a:xfrm>
            <a:off x="366950" y="1066800"/>
            <a:ext cx="5362100" cy="50032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C6BC6F0-8F4F-40DE-9BC1-D4C6ECFEBAF7}"/>
              </a:ext>
            </a:extLst>
          </p:cNvPr>
          <p:cNvSpPr/>
          <p:nvPr/>
        </p:nvSpPr>
        <p:spPr>
          <a:xfrm>
            <a:off x="3048000" y="11939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 নগর সরকার </a:t>
            </a:r>
            <a:endParaRPr lang="en-AU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08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D7EF2CD-E823-4280-82E2-2121F06971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09870" y="2305329"/>
            <a:ext cx="3695210" cy="2220821"/>
          </a:xfrm>
          <a:prstGeom prst="ellipse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3" name="Oval 2"/>
          <p:cNvSpPr/>
          <p:nvPr/>
        </p:nvSpPr>
        <p:spPr>
          <a:xfrm>
            <a:off x="4207235" y="2373015"/>
            <a:ext cx="3469148" cy="1920653"/>
          </a:xfrm>
          <a:prstGeom prst="ellipse">
            <a:avLst/>
          </a:prstGeom>
          <a:noFill/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মুজিব</a:t>
            </a:r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নগর</a:t>
            </a:r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সরকারে</a:t>
            </a:r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দ্বায়িত্বে</a:t>
            </a:r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ছিলেন</a:t>
            </a:r>
            <a:endParaRPr kumimoji="0" lang="en-US" sz="3200" b="1" i="0" u="none" strike="noStrike" kern="1200" normalizeH="0" baseline="0" noProof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65661" y="280903"/>
            <a:ext cx="2258487" cy="175432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3600" noProof="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3600" noProof="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3600" noProof="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3600" noProof="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রাষ্ট্রপতি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642" y="3332921"/>
            <a:ext cx="2280202" cy="237744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ক্যাপ্টেন এম, মনসুর আলী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 ও পরিকল্পনা মন্ত্রী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33098" y="4293668"/>
            <a:ext cx="2249227" cy="237744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এ, এইচ, এম, কামারুজ্জামান</a:t>
            </a:r>
          </a:p>
          <a:p>
            <a:pPr lvl="0" algn="ctr">
              <a:defRPr/>
            </a:pP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স্বরাষ্ট্র এবং  ত্রাণ ও পুনর্বাসন মন্ত্রী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IN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D905AE-39A2-4B6F-A680-4A239E802C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016" t="1082" r="12632" b="32618"/>
          <a:stretch/>
        </p:blipFill>
        <p:spPr>
          <a:xfrm>
            <a:off x="6201614" y="97685"/>
            <a:ext cx="1948724" cy="20546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53124" y="603882"/>
            <a:ext cx="2258487" cy="194923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সৈয়দ</a:t>
            </a:r>
            <a:r>
              <a:rPr lang="en-US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ctr"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উপ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রাষ্ট্রপতি</a:t>
            </a:r>
            <a:endParaRPr kumimoji="0" lang="bn-IN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48BE85-1BF0-4001-A915-E2853CB71D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3472" b="50000"/>
          <a:stretch/>
        </p:blipFill>
        <p:spPr>
          <a:xfrm>
            <a:off x="2490604" y="627999"/>
            <a:ext cx="1613957" cy="19644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8381574" y="653618"/>
            <a:ext cx="2249226" cy="18445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তাজ উদ্দীন আহমদ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প্রধান</a:t>
            </a:r>
            <a:r>
              <a:rPr kumimoji="0" lang="bn-IN" sz="36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মন্ত্রী</a:t>
            </a:r>
            <a:endParaRPr kumimoji="0" lang="bn-IN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FB998E-D4AA-4064-BC85-7A82B20F4E4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635" r="1368" b="50000"/>
          <a:stretch/>
        </p:blipFill>
        <p:spPr>
          <a:xfrm>
            <a:off x="10286291" y="605643"/>
            <a:ext cx="1544065" cy="20546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937A8F-435D-4ED3-9540-F33BB0ABCB8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0000" r="54443"/>
          <a:stretch/>
        </p:blipFill>
        <p:spPr>
          <a:xfrm>
            <a:off x="2118467" y="3316142"/>
            <a:ext cx="1883420" cy="23903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720A97-6CD3-4130-865F-18CA02E5CD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627" t="50000"/>
          <a:stretch/>
        </p:blipFill>
        <p:spPr>
          <a:xfrm>
            <a:off x="9252138" y="3987655"/>
            <a:ext cx="2131410" cy="24286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5919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7" grpId="0" animBg="1"/>
      <p:bldP spid="12" grpId="0" animBg="1"/>
      <p:bldP spid="9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41763" y="36836"/>
            <a:ext cx="59987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বইয়ের সাথে সংযোগ স্থাপন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7FEDC4-B6C1-4B03-837C-F5C9D4D52A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"/>
          <a:stretch/>
        </p:blipFill>
        <p:spPr>
          <a:xfrm>
            <a:off x="685800" y="685800"/>
            <a:ext cx="5410200" cy="5943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AE17D1-A569-4343-B11E-CE8371A4B8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836244"/>
            <a:ext cx="5105400" cy="579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3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6096" y="736979"/>
            <a:ext cx="7924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88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দলীয় কাজ  </a:t>
            </a:r>
            <a:endParaRPr kumimoji="0" lang="en-US" sz="8800" b="1" i="0" u="none" strike="noStrike" kern="1200" cap="none" spc="0" normalizeH="0" baseline="0" noProof="0" dirty="0">
              <a:ln w="1905"/>
              <a:gradFill>
                <a:gsLst>
                  <a:gs pos="0">
                    <a:srgbClr val="70AD47">
                      <a:shade val="20000"/>
                      <a:satMod val="200000"/>
                    </a:srgbClr>
                  </a:gs>
                  <a:gs pos="78000">
                    <a:srgbClr val="70AD47">
                      <a:tint val="90000"/>
                      <a:shade val="89000"/>
                      <a:satMod val="220000"/>
                    </a:srgbClr>
                  </a:gs>
                  <a:gs pos="100000">
                    <a:srgbClr val="70AD47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6C8605-4113-4511-A73F-B908FBC19E81}"/>
              </a:ext>
            </a:extLst>
          </p:cNvPr>
          <p:cNvSpPr/>
          <p:nvPr/>
        </p:nvSpPr>
        <p:spPr>
          <a:xfrm>
            <a:off x="818866" y="2306471"/>
            <a:ext cx="1101374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লাল দলঃ </a:t>
            </a:r>
            <a:r>
              <a:rPr lang="bn-IN" sz="44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মুক্তিযুদ্ধের অনুপ্রেরণা দিয়েছে এমন</a:t>
            </a:r>
            <a:r>
              <a:rPr kumimoji="0" lang="bn-BD" sz="44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৩টি</a:t>
            </a:r>
            <a:r>
              <a:rPr kumimoji="0" lang="bn-IN" sz="44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bn-IN" sz="44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ঘটনা </a:t>
            </a:r>
            <a:r>
              <a:rPr kumimoji="0" lang="bn-BD" sz="44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লিখ 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1200" cap="none" spc="0" normalizeH="0" baseline="0" noProof="0" dirty="0">
                <a:ln/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সবুজ দলঃ মু</a:t>
            </a:r>
            <a:r>
              <a:rPr kumimoji="0" lang="bn-IN" sz="4400" b="1" i="0" u="none" strike="noStrike" kern="1200" cap="none" spc="0" normalizeH="0" baseline="0" noProof="0" dirty="0">
                <a:ln/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জিবনগর</a:t>
            </a:r>
            <a:r>
              <a:rPr kumimoji="0" lang="bn-IN" sz="4400" b="1" i="0" u="none" strike="noStrike" kern="1200" cap="none" spc="0" normalizeH="0" noProof="0" dirty="0">
                <a:ln/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সরকার সম্পর্কে</a:t>
            </a:r>
            <a:r>
              <a:rPr kumimoji="0" lang="bn-BD" sz="4400" b="1" i="0" u="none" strike="noStrike" kern="1200" cap="none" spc="0" normalizeH="0" baseline="0" noProof="0" dirty="0">
                <a:ln/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৩টি </a:t>
            </a:r>
            <a:r>
              <a:rPr lang="bn-IN" sz="4400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kumimoji="0" lang="bn-BD" sz="4400" b="1" i="0" u="none" strike="noStrike" kern="1200" cap="none" spc="0" normalizeH="0" baseline="0" noProof="0" dirty="0">
                <a:ln/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লিখ 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নীল দলঃ </a:t>
            </a:r>
            <a:r>
              <a:rPr lang="bn-IN" sz="44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মুজিবনগর সরকারের ৩ জন মন্ত্রীর </a:t>
            </a:r>
            <a:r>
              <a:rPr kumimoji="0" lang="bn-BD" sz="44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নাম লিখ ।</a:t>
            </a:r>
            <a:endParaRPr kumimoji="0" lang="en-US" sz="4400" b="1" i="0" u="none" strike="noStrike" kern="1200" cap="none" spc="0" normalizeH="0" baseline="0" noProof="0" dirty="0">
              <a:ln/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08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C5A2EB6-808B-48C1-8E98-5E23FD5995C3}"/>
              </a:ext>
            </a:extLst>
          </p:cNvPr>
          <p:cNvGrpSpPr/>
          <p:nvPr/>
        </p:nvGrpSpPr>
        <p:grpSpPr>
          <a:xfrm>
            <a:off x="1451519" y="2039413"/>
            <a:ext cx="10209901" cy="2829572"/>
            <a:chOff x="1021881" y="1524529"/>
            <a:chExt cx="9745016" cy="244929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BDB6C63-42DA-403C-97C6-95522B4D2275}"/>
                </a:ext>
              </a:extLst>
            </p:cNvPr>
            <p:cNvSpPr txBox="1"/>
            <p:nvPr/>
          </p:nvSpPr>
          <p:spPr>
            <a:xfrm>
              <a:off x="1021882" y="2100104"/>
              <a:ext cx="9745014" cy="6127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২। </a:t>
              </a:r>
              <a:r>
                <a:rPr lang="bn-IN" sz="4000" dirty="0">
                  <a:solidFill>
                    <a:srgbClr val="44546A"/>
                  </a:solidFill>
                  <a:latin typeface="NikoshBAN" pitchFamily="2" charset="0"/>
                  <a:cs typeface="NikoshBAN" pitchFamily="2" charset="0"/>
                </a:rPr>
                <a:t>কত তারিখে মুজিবনগর সরকার সপথ গ্রহণ করে 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?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62A6325-0039-44D8-ABA7-1950C5D1DF2D}"/>
                </a:ext>
              </a:extLst>
            </p:cNvPr>
            <p:cNvSpPr txBox="1"/>
            <p:nvPr/>
          </p:nvSpPr>
          <p:spPr>
            <a:xfrm>
              <a:off x="1021883" y="1524529"/>
              <a:ext cx="9745014" cy="6127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১। কত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তারিখে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</a:t>
              </a:r>
              <a:r>
                <a:rPr lang="bn-IN" sz="4000" dirty="0">
                  <a:solidFill>
                    <a:srgbClr val="44546A"/>
                  </a:solidFill>
                  <a:latin typeface="NikoshBAN" pitchFamily="2" charset="0"/>
                  <a:cs typeface="NikoshBAN" pitchFamily="2" charset="0"/>
                </a:rPr>
                <a:t>মুজিবনগর সরকার গঠন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</a:t>
              </a:r>
              <a:r>
                <a:rPr kumimoji="0" lang="bn-I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করা হয়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?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27CA4C0-289B-4999-A7D5-4B9A349EC19B}"/>
                </a:ext>
              </a:extLst>
            </p:cNvPr>
            <p:cNvSpPr txBox="1"/>
            <p:nvPr/>
          </p:nvSpPr>
          <p:spPr>
            <a:xfrm>
              <a:off x="1021881" y="2781283"/>
              <a:ext cx="9745014" cy="6127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3।</a:t>
              </a:r>
              <a:r>
                <a:rPr kumimoji="0" lang="bn-I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মুজিবনগর সরকারের ২ জন মন্ত্রীর নাম বল ।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?</a:t>
              </a:r>
            </a:p>
          </p:txBody>
        </p:sp>
        <p:sp>
          <p:nvSpPr>
            <p:cNvPr id="5" name="TextBox 3">
              <a:extLst>
                <a:ext uri="{FF2B5EF4-FFF2-40B4-BE49-F238E27FC236}">
                  <a16:creationId xmlns:a16="http://schemas.microsoft.com/office/drawing/2014/main" id="{F6CBAE4E-B259-45C9-A172-A95F68276475}"/>
                </a:ext>
              </a:extLst>
            </p:cNvPr>
            <p:cNvSpPr txBox="1"/>
            <p:nvPr/>
          </p:nvSpPr>
          <p:spPr>
            <a:xfrm>
              <a:off x="1021881" y="3361072"/>
              <a:ext cx="9745014" cy="6127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50CE306D-F4EE-438A-A372-82218CAE7624}"/>
              </a:ext>
            </a:extLst>
          </p:cNvPr>
          <p:cNvSpPr/>
          <p:nvPr/>
        </p:nvSpPr>
        <p:spPr>
          <a:xfrm>
            <a:off x="3083925" y="183283"/>
            <a:ext cx="49541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9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মূল্যায়ন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61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1590" y="212676"/>
            <a:ext cx="73152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9600" b="1" i="0" u="none" strike="noStrike" kern="1200" cap="none" spc="0" normalizeH="0" baseline="0" noProof="0" dirty="0">
                <a:ln w="1905"/>
                <a:gradFill flip="none" rotWithShape="1">
                  <a:gsLst>
                    <a:gs pos="38000">
                      <a:srgbClr val="FF0000"/>
                    </a:gs>
                    <a:gs pos="23000">
                      <a:srgbClr val="70AD47">
                        <a:lumMod val="89000"/>
                      </a:srgbClr>
                    </a:gs>
                    <a:gs pos="69000">
                      <a:srgbClr val="70AD47">
                        <a:lumMod val="75000"/>
                      </a:srgbClr>
                    </a:gs>
                    <a:gs pos="97000">
                      <a:srgbClr val="70AD47">
                        <a:lumMod val="7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পরিকল্পিত কাজ </a:t>
            </a:r>
            <a:r>
              <a:rPr kumimoji="0" lang="bn-BD" sz="60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বাড়ী থেকে </a:t>
            </a:r>
            <a:r>
              <a:rPr kumimoji="0" lang="en-US" sz="60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তোমার</a:t>
            </a:r>
            <a:r>
              <a:rPr kumimoji="0" lang="en-US" sz="60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এলাকার</a:t>
            </a:r>
            <a:r>
              <a:rPr kumimoji="0" lang="en-US" sz="60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৫ </a:t>
            </a:r>
            <a:r>
              <a:rPr kumimoji="0" lang="en-US" sz="60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জন</a:t>
            </a:r>
            <a:r>
              <a:rPr kumimoji="0" lang="en-US" sz="60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মুক্তিযোদ্</a:t>
            </a:r>
            <a:r>
              <a:rPr kumimoji="0" lang="as-IN" sz="60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ধ</a:t>
            </a:r>
            <a:r>
              <a:rPr kumimoji="0" lang="en-US" sz="60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া</a:t>
            </a:r>
            <a:r>
              <a:rPr kumimoji="0" lang="as-IN" sz="60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</a:t>
            </a:r>
            <a:r>
              <a:rPr kumimoji="0" lang="en-US" sz="60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60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নাম লিখে আনবে।</a:t>
            </a:r>
            <a:endParaRPr kumimoji="0" lang="en-US" sz="6000" b="1" i="0" u="none" strike="noStrike" kern="1200" cap="none" spc="0" normalizeH="0" baseline="0" noProof="0" dirty="0">
              <a:ln w="1905"/>
              <a:gradFill>
                <a:gsLst>
                  <a:gs pos="0">
                    <a:srgbClr val="70AD47">
                      <a:shade val="20000"/>
                      <a:satMod val="200000"/>
                    </a:srgbClr>
                  </a:gs>
                  <a:gs pos="78000">
                    <a:srgbClr val="70AD47">
                      <a:tint val="90000"/>
                      <a:shade val="89000"/>
                      <a:satMod val="220000"/>
                    </a:srgbClr>
                  </a:gs>
                  <a:gs pos="100000">
                    <a:srgbClr val="70AD47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02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5137" y="1045952"/>
            <a:ext cx="10871854" cy="37856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/>
                <a:gradFill flip="none" rotWithShape="1">
                  <a:gsLst>
                    <a:gs pos="37000">
                      <a:srgbClr val="ED7D31">
                        <a:lumMod val="75000"/>
                      </a:srgbClr>
                    </a:gs>
                    <a:gs pos="23000">
                      <a:srgbClr val="4472C4">
                        <a:lumMod val="89000"/>
                      </a:srgbClr>
                    </a:gs>
                    <a:gs pos="69000">
                      <a:srgbClr val="4472C4">
                        <a:lumMod val="75000"/>
                      </a:srgbClr>
                    </a:gs>
                    <a:gs pos="97000">
                      <a:srgbClr val="4472C4">
                        <a:lumMod val="7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মুহাম্মদ</a:t>
            </a:r>
            <a:r>
              <a:rPr kumimoji="0" lang="en-US" sz="4800" b="1" i="0" u="none" strike="noStrike" kern="1200" cap="none" spc="0" normalizeH="0" baseline="0" noProof="0" dirty="0">
                <a:ln/>
                <a:gradFill flip="none" rotWithShape="1">
                  <a:gsLst>
                    <a:gs pos="37000">
                      <a:srgbClr val="ED7D31">
                        <a:lumMod val="75000"/>
                      </a:srgbClr>
                    </a:gs>
                    <a:gs pos="23000">
                      <a:srgbClr val="4472C4">
                        <a:lumMod val="89000"/>
                      </a:srgbClr>
                    </a:gs>
                    <a:gs pos="69000">
                      <a:srgbClr val="4472C4">
                        <a:lumMod val="75000"/>
                      </a:srgbClr>
                    </a:gs>
                    <a:gs pos="97000">
                      <a:srgbClr val="4472C4">
                        <a:lumMod val="7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/>
                <a:gradFill flip="none" rotWithShape="1">
                  <a:gsLst>
                    <a:gs pos="37000">
                      <a:srgbClr val="ED7D31">
                        <a:lumMod val="75000"/>
                      </a:srgbClr>
                    </a:gs>
                    <a:gs pos="23000">
                      <a:srgbClr val="4472C4">
                        <a:lumMod val="89000"/>
                      </a:srgbClr>
                    </a:gs>
                    <a:gs pos="69000">
                      <a:srgbClr val="4472C4">
                        <a:lumMod val="75000"/>
                      </a:srgbClr>
                    </a:gs>
                    <a:gs pos="97000">
                      <a:srgbClr val="4472C4">
                        <a:lumMod val="7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শাহীন</a:t>
            </a:r>
            <a:r>
              <a:rPr kumimoji="0" lang="en-US" sz="4800" b="1" i="0" u="none" strike="noStrike" kern="1200" cap="none" spc="0" normalizeH="0" baseline="0" noProof="0" dirty="0">
                <a:ln/>
                <a:gradFill flip="none" rotWithShape="1">
                  <a:gsLst>
                    <a:gs pos="37000">
                      <a:srgbClr val="ED7D31">
                        <a:lumMod val="75000"/>
                      </a:srgbClr>
                    </a:gs>
                    <a:gs pos="23000">
                      <a:srgbClr val="4472C4">
                        <a:lumMod val="89000"/>
                      </a:srgbClr>
                    </a:gs>
                    <a:gs pos="69000">
                      <a:srgbClr val="4472C4">
                        <a:lumMod val="75000"/>
                      </a:srgbClr>
                    </a:gs>
                    <a:gs pos="97000">
                      <a:srgbClr val="4472C4">
                        <a:lumMod val="7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/>
                <a:gradFill flip="none" rotWithShape="1">
                  <a:gsLst>
                    <a:gs pos="37000">
                      <a:srgbClr val="ED7D31">
                        <a:lumMod val="75000"/>
                      </a:srgbClr>
                    </a:gs>
                    <a:gs pos="23000">
                      <a:srgbClr val="4472C4">
                        <a:lumMod val="89000"/>
                      </a:srgbClr>
                    </a:gs>
                    <a:gs pos="69000">
                      <a:srgbClr val="4472C4">
                        <a:lumMod val="75000"/>
                      </a:srgbClr>
                    </a:gs>
                    <a:gs pos="97000">
                      <a:srgbClr val="4472C4">
                        <a:lumMod val="7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আল</a:t>
            </a:r>
            <a:r>
              <a:rPr kumimoji="0" lang="en-US" sz="4800" b="1" i="0" u="none" strike="noStrike" kern="1200" cap="none" spc="0" normalizeH="0" baseline="0" noProof="0" dirty="0">
                <a:ln/>
                <a:gradFill flip="none" rotWithShape="1">
                  <a:gsLst>
                    <a:gs pos="37000">
                      <a:srgbClr val="ED7D31">
                        <a:lumMod val="75000"/>
                      </a:srgbClr>
                    </a:gs>
                    <a:gs pos="23000">
                      <a:srgbClr val="4472C4">
                        <a:lumMod val="89000"/>
                      </a:srgbClr>
                    </a:gs>
                    <a:gs pos="69000">
                      <a:srgbClr val="4472C4">
                        <a:lumMod val="75000"/>
                      </a:srgbClr>
                    </a:gs>
                    <a:gs pos="97000">
                      <a:srgbClr val="4472C4">
                        <a:lumMod val="7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/>
                <a:gradFill flip="none" rotWithShape="1">
                  <a:gsLst>
                    <a:gs pos="37000">
                      <a:srgbClr val="ED7D31">
                        <a:lumMod val="75000"/>
                      </a:srgbClr>
                    </a:gs>
                    <a:gs pos="23000">
                      <a:srgbClr val="4472C4">
                        <a:lumMod val="89000"/>
                      </a:srgbClr>
                    </a:gs>
                    <a:gs pos="69000">
                      <a:srgbClr val="4472C4">
                        <a:lumMod val="75000"/>
                      </a:srgbClr>
                    </a:gs>
                    <a:gs pos="97000">
                      <a:srgbClr val="4472C4">
                        <a:lumMod val="7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মাসুদ</a:t>
            </a:r>
            <a:r>
              <a:rPr kumimoji="0" lang="en-US" sz="4800" b="1" i="0" u="none" strike="noStrike" kern="1200" cap="none" spc="0" normalizeH="0" baseline="0" noProof="0" dirty="0">
                <a:ln/>
                <a:gradFill flip="none" rotWithShape="1">
                  <a:gsLst>
                    <a:gs pos="37000">
                      <a:srgbClr val="ED7D31">
                        <a:lumMod val="75000"/>
                      </a:srgbClr>
                    </a:gs>
                    <a:gs pos="23000">
                      <a:srgbClr val="4472C4">
                        <a:lumMod val="89000"/>
                      </a:srgbClr>
                    </a:gs>
                    <a:gs pos="69000">
                      <a:srgbClr val="4472C4">
                        <a:lumMod val="75000"/>
                      </a:srgbClr>
                    </a:gs>
                    <a:gs pos="97000">
                      <a:srgbClr val="4472C4">
                        <a:lumMod val="7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/>
                <a:gradFill flip="none" rotWithShape="1">
                  <a:gsLst>
                    <a:gs pos="37000">
                      <a:srgbClr val="ED7D31">
                        <a:lumMod val="75000"/>
                      </a:srgbClr>
                    </a:gs>
                    <a:gs pos="23000">
                      <a:srgbClr val="4472C4">
                        <a:lumMod val="89000"/>
                      </a:srgbClr>
                    </a:gs>
                    <a:gs pos="69000">
                      <a:srgbClr val="4472C4">
                        <a:lumMod val="75000"/>
                      </a:srgbClr>
                    </a:gs>
                    <a:gs pos="97000">
                      <a:srgbClr val="4472C4">
                        <a:lumMod val="7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সহকারি</a:t>
            </a:r>
            <a:r>
              <a:rPr kumimoji="0" lang="en-US" sz="4800" b="1" i="0" u="none" strike="noStrike" kern="1200" cap="none" spc="0" normalizeH="0" baseline="0" noProof="0" dirty="0">
                <a:ln/>
                <a:gradFill flip="none" rotWithShape="1">
                  <a:gsLst>
                    <a:gs pos="37000">
                      <a:srgbClr val="ED7D31">
                        <a:lumMod val="75000"/>
                      </a:srgbClr>
                    </a:gs>
                    <a:gs pos="23000">
                      <a:srgbClr val="4472C4">
                        <a:lumMod val="89000"/>
                      </a:srgbClr>
                    </a:gs>
                    <a:gs pos="69000">
                      <a:srgbClr val="4472C4">
                        <a:lumMod val="75000"/>
                      </a:srgbClr>
                    </a:gs>
                    <a:gs pos="97000">
                      <a:srgbClr val="4472C4">
                        <a:lumMod val="7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/>
                <a:gradFill flip="none" rotWithShape="1">
                  <a:gsLst>
                    <a:gs pos="37000">
                      <a:srgbClr val="ED7D31">
                        <a:lumMod val="75000"/>
                      </a:srgbClr>
                    </a:gs>
                    <a:gs pos="23000">
                      <a:srgbClr val="4472C4">
                        <a:lumMod val="89000"/>
                      </a:srgbClr>
                    </a:gs>
                    <a:gs pos="69000">
                      <a:srgbClr val="4472C4">
                        <a:lumMod val="75000"/>
                      </a:srgbClr>
                    </a:gs>
                    <a:gs pos="97000">
                      <a:srgbClr val="4472C4">
                        <a:lumMod val="7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শিক্ষক</a:t>
            </a:r>
            <a:r>
              <a:rPr kumimoji="0" lang="en-US" sz="4800" b="1" i="0" u="none" strike="noStrike" kern="1200" cap="none" spc="0" normalizeH="0" baseline="0" noProof="0" dirty="0">
                <a:ln/>
                <a:gradFill flip="none" rotWithShape="1">
                  <a:gsLst>
                    <a:gs pos="37000">
                      <a:srgbClr val="ED7D31">
                        <a:lumMod val="75000"/>
                      </a:srgbClr>
                    </a:gs>
                    <a:gs pos="23000">
                      <a:srgbClr val="4472C4">
                        <a:lumMod val="89000"/>
                      </a:srgbClr>
                    </a:gs>
                    <a:gs pos="69000">
                      <a:srgbClr val="4472C4">
                        <a:lumMod val="75000"/>
                      </a:srgbClr>
                    </a:gs>
                    <a:gs pos="97000">
                      <a:srgbClr val="4472C4">
                        <a:lumMod val="7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/>
                <a:gradFill flip="none" rotWithShape="1">
                  <a:gsLst>
                    <a:gs pos="37000">
                      <a:srgbClr val="ED7D31">
                        <a:lumMod val="75000"/>
                      </a:srgbClr>
                    </a:gs>
                    <a:gs pos="23000">
                      <a:srgbClr val="4472C4">
                        <a:lumMod val="89000"/>
                      </a:srgbClr>
                    </a:gs>
                    <a:gs pos="69000">
                      <a:srgbClr val="4472C4">
                        <a:lumMod val="75000"/>
                      </a:srgbClr>
                    </a:gs>
                    <a:gs pos="97000">
                      <a:srgbClr val="4472C4">
                        <a:lumMod val="7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বালিয়াকান্দি</a:t>
            </a:r>
            <a:r>
              <a:rPr kumimoji="0" lang="en-US" sz="3600" b="1" i="0" u="none" strike="noStrike" kern="1200" cap="none" spc="0" normalizeH="0" baseline="0" noProof="0" dirty="0">
                <a:ln/>
                <a:gradFill flip="none" rotWithShape="1">
                  <a:gsLst>
                    <a:gs pos="37000">
                      <a:srgbClr val="ED7D31">
                        <a:lumMod val="75000"/>
                      </a:srgbClr>
                    </a:gs>
                    <a:gs pos="23000">
                      <a:srgbClr val="4472C4">
                        <a:lumMod val="89000"/>
                      </a:srgbClr>
                    </a:gs>
                    <a:gs pos="69000">
                      <a:srgbClr val="4472C4">
                        <a:lumMod val="75000"/>
                      </a:srgbClr>
                    </a:gs>
                    <a:gs pos="97000">
                      <a:srgbClr val="4472C4">
                        <a:lumMod val="7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gradFill flip="none" rotWithShape="1">
                  <a:gsLst>
                    <a:gs pos="37000">
                      <a:srgbClr val="ED7D31">
                        <a:lumMod val="75000"/>
                      </a:srgbClr>
                    </a:gs>
                    <a:gs pos="23000">
                      <a:srgbClr val="4472C4">
                        <a:lumMod val="89000"/>
                      </a:srgbClr>
                    </a:gs>
                    <a:gs pos="69000">
                      <a:srgbClr val="4472C4">
                        <a:lumMod val="75000"/>
                      </a:srgbClr>
                    </a:gs>
                    <a:gs pos="97000">
                      <a:srgbClr val="4472C4">
                        <a:lumMod val="7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মডেল</a:t>
            </a:r>
            <a:r>
              <a:rPr kumimoji="0" lang="en-US" sz="3600" b="1" i="0" u="none" strike="noStrike" kern="1200" cap="none" spc="0" normalizeH="0" baseline="0" noProof="0" dirty="0">
                <a:ln/>
                <a:gradFill flip="none" rotWithShape="1">
                  <a:gsLst>
                    <a:gs pos="37000">
                      <a:srgbClr val="ED7D31">
                        <a:lumMod val="75000"/>
                      </a:srgbClr>
                    </a:gs>
                    <a:gs pos="23000">
                      <a:srgbClr val="4472C4">
                        <a:lumMod val="89000"/>
                      </a:srgbClr>
                    </a:gs>
                    <a:gs pos="69000">
                      <a:srgbClr val="4472C4">
                        <a:lumMod val="75000"/>
                      </a:srgbClr>
                    </a:gs>
                    <a:gs pos="97000">
                      <a:srgbClr val="4472C4">
                        <a:lumMod val="7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gradFill flip="none" rotWithShape="1">
                  <a:gsLst>
                    <a:gs pos="37000">
                      <a:srgbClr val="ED7D31">
                        <a:lumMod val="75000"/>
                      </a:srgbClr>
                    </a:gs>
                    <a:gs pos="23000">
                      <a:srgbClr val="4472C4">
                        <a:lumMod val="89000"/>
                      </a:srgbClr>
                    </a:gs>
                    <a:gs pos="69000">
                      <a:srgbClr val="4472C4">
                        <a:lumMod val="75000"/>
                      </a:srgbClr>
                    </a:gs>
                    <a:gs pos="97000">
                      <a:srgbClr val="4472C4">
                        <a:lumMod val="7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সরকারি</a:t>
            </a:r>
            <a:r>
              <a:rPr kumimoji="0" lang="en-US" sz="3600" b="1" i="0" u="none" strike="noStrike" kern="1200" cap="none" spc="0" normalizeH="0" baseline="0" noProof="0" dirty="0">
                <a:ln/>
                <a:gradFill flip="none" rotWithShape="1">
                  <a:gsLst>
                    <a:gs pos="37000">
                      <a:srgbClr val="ED7D31">
                        <a:lumMod val="75000"/>
                      </a:srgbClr>
                    </a:gs>
                    <a:gs pos="23000">
                      <a:srgbClr val="4472C4">
                        <a:lumMod val="89000"/>
                      </a:srgbClr>
                    </a:gs>
                    <a:gs pos="69000">
                      <a:srgbClr val="4472C4">
                        <a:lumMod val="75000"/>
                      </a:srgbClr>
                    </a:gs>
                    <a:gs pos="97000">
                      <a:srgbClr val="4472C4">
                        <a:lumMod val="7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gradFill flip="none" rotWithShape="1">
                  <a:gsLst>
                    <a:gs pos="37000">
                      <a:srgbClr val="ED7D31">
                        <a:lumMod val="75000"/>
                      </a:srgbClr>
                    </a:gs>
                    <a:gs pos="23000">
                      <a:srgbClr val="4472C4">
                        <a:lumMod val="89000"/>
                      </a:srgbClr>
                    </a:gs>
                    <a:gs pos="69000">
                      <a:srgbClr val="4472C4">
                        <a:lumMod val="75000"/>
                      </a:srgbClr>
                    </a:gs>
                    <a:gs pos="97000">
                      <a:srgbClr val="4472C4">
                        <a:lumMod val="7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প্রাথমিক</a:t>
            </a:r>
            <a:r>
              <a:rPr kumimoji="0" lang="en-US" sz="3600" b="1" i="0" u="none" strike="noStrike" kern="1200" cap="none" spc="0" normalizeH="0" baseline="0" noProof="0" dirty="0">
                <a:ln/>
                <a:gradFill flip="none" rotWithShape="1">
                  <a:gsLst>
                    <a:gs pos="37000">
                      <a:srgbClr val="ED7D31">
                        <a:lumMod val="75000"/>
                      </a:srgbClr>
                    </a:gs>
                    <a:gs pos="23000">
                      <a:srgbClr val="4472C4">
                        <a:lumMod val="89000"/>
                      </a:srgbClr>
                    </a:gs>
                    <a:gs pos="69000">
                      <a:srgbClr val="4472C4">
                        <a:lumMod val="75000"/>
                      </a:srgbClr>
                    </a:gs>
                    <a:gs pos="97000">
                      <a:srgbClr val="4472C4">
                        <a:lumMod val="7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gradFill flip="none" rotWithShape="1">
                  <a:gsLst>
                    <a:gs pos="37000">
                      <a:srgbClr val="ED7D31">
                        <a:lumMod val="75000"/>
                      </a:srgbClr>
                    </a:gs>
                    <a:gs pos="23000">
                      <a:srgbClr val="4472C4">
                        <a:lumMod val="89000"/>
                      </a:srgbClr>
                    </a:gs>
                    <a:gs pos="69000">
                      <a:srgbClr val="4472C4">
                        <a:lumMod val="75000"/>
                      </a:srgbClr>
                    </a:gs>
                    <a:gs pos="97000">
                      <a:srgbClr val="4472C4">
                        <a:lumMod val="7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বিদ্যা</a:t>
            </a:r>
            <a:r>
              <a:rPr kumimoji="0" lang="bn-BD" sz="3600" b="1" i="0" u="none" strike="noStrike" kern="1200" cap="none" spc="0" normalizeH="0" baseline="0" noProof="0" dirty="0">
                <a:ln/>
                <a:gradFill flip="none" rotWithShape="1">
                  <a:gsLst>
                    <a:gs pos="37000">
                      <a:srgbClr val="ED7D31">
                        <a:lumMod val="75000"/>
                      </a:srgbClr>
                    </a:gs>
                    <a:gs pos="23000">
                      <a:srgbClr val="4472C4">
                        <a:lumMod val="89000"/>
                      </a:srgbClr>
                    </a:gs>
                    <a:gs pos="69000">
                      <a:srgbClr val="4472C4">
                        <a:lumMod val="75000"/>
                      </a:srgbClr>
                    </a:gs>
                    <a:gs pos="97000">
                      <a:srgbClr val="4472C4">
                        <a:lumMod val="7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লয়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0" u="none" strike="noStrike" kern="1200" cap="none" spc="0" normalizeH="0" baseline="0" noProof="0" dirty="0">
                <a:ln/>
                <a:gradFill flip="none" rotWithShape="1">
                  <a:gsLst>
                    <a:gs pos="37000">
                      <a:srgbClr val="ED7D31">
                        <a:lumMod val="75000"/>
                      </a:srgbClr>
                    </a:gs>
                    <a:gs pos="23000">
                      <a:srgbClr val="4472C4">
                        <a:lumMod val="89000"/>
                      </a:srgbClr>
                    </a:gs>
                    <a:gs pos="69000">
                      <a:srgbClr val="4472C4">
                        <a:lumMod val="75000"/>
                      </a:srgbClr>
                    </a:gs>
                    <a:gs pos="97000">
                      <a:srgbClr val="4472C4">
                        <a:lumMod val="7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বালিয়াকান্দি, রাজবাড়ী</a:t>
            </a:r>
            <a:r>
              <a:rPr kumimoji="0" lang="en-US" sz="3600" b="1" i="0" u="none" strike="noStrike" kern="1200" cap="none" spc="0" normalizeH="0" baseline="0" noProof="0" dirty="0">
                <a:ln/>
                <a:gradFill flip="none" rotWithShape="1">
                  <a:gsLst>
                    <a:gs pos="37000">
                      <a:srgbClr val="ED7D31">
                        <a:lumMod val="75000"/>
                      </a:srgbClr>
                    </a:gs>
                    <a:gs pos="23000">
                      <a:srgbClr val="4472C4">
                        <a:lumMod val="89000"/>
                      </a:srgbClr>
                    </a:gs>
                    <a:gs pos="69000">
                      <a:srgbClr val="4472C4">
                        <a:lumMod val="75000"/>
                      </a:srgbClr>
                    </a:gs>
                    <a:gs pos="97000">
                      <a:srgbClr val="4472C4">
                        <a:lumMod val="7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।</a:t>
            </a:r>
            <a:endParaRPr kumimoji="0" lang="bn-BD" sz="3600" b="1" i="0" u="none" strike="noStrike" kern="1200" cap="none" spc="0" normalizeH="0" baseline="0" noProof="0" dirty="0">
              <a:ln/>
              <a:gradFill flip="none" rotWithShape="1">
                <a:gsLst>
                  <a:gs pos="37000">
                    <a:srgbClr val="ED7D31">
                      <a:lumMod val="75000"/>
                    </a:srgbClr>
                  </a:gs>
                  <a:gs pos="23000">
                    <a:srgbClr val="4472C4">
                      <a:lumMod val="89000"/>
                    </a:srgbClr>
                  </a:gs>
                  <a:gs pos="69000">
                    <a:srgbClr val="4472C4">
                      <a:lumMod val="75000"/>
                    </a:srgbClr>
                  </a:gs>
                  <a:gs pos="97000">
                    <a:srgbClr val="4472C4">
                      <a:lumMod val="7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0" u="none" strike="noStrike" kern="1200" cap="none" spc="0" normalizeH="0" baseline="0" noProof="0" dirty="0">
                <a:ln/>
                <a:gradFill flip="none" rotWithShape="1">
                  <a:gsLst>
                    <a:gs pos="37000">
                      <a:srgbClr val="ED7D31">
                        <a:lumMod val="75000"/>
                      </a:srgbClr>
                    </a:gs>
                    <a:gs pos="23000">
                      <a:srgbClr val="4472C4">
                        <a:lumMod val="89000"/>
                      </a:srgbClr>
                    </a:gs>
                    <a:gs pos="69000">
                      <a:srgbClr val="4472C4">
                        <a:lumMod val="75000"/>
                      </a:srgbClr>
                    </a:gs>
                    <a:gs pos="97000">
                      <a:srgbClr val="4472C4">
                        <a:lumMod val="7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মোবাইলঃ</a:t>
            </a:r>
            <a:r>
              <a:rPr kumimoji="0" lang="en-US" sz="3600" b="1" i="0" u="none" strike="noStrike" kern="1200" cap="none" spc="0" normalizeH="0" baseline="0" noProof="0" dirty="0">
                <a:ln/>
                <a:gradFill flip="none" rotWithShape="1">
                  <a:gsLst>
                    <a:gs pos="37000">
                      <a:srgbClr val="ED7D31">
                        <a:lumMod val="75000"/>
                      </a:srgbClr>
                    </a:gs>
                    <a:gs pos="23000">
                      <a:srgbClr val="4472C4">
                        <a:lumMod val="89000"/>
                      </a:srgbClr>
                    </a:gs>
                    <a:gs pos="69000">
                      <a:srgbClr val="4472C4">
                        <a:lumMod val="75000"/>
                      </a:srgbClr>
                    </a:gs>
                    <a:gs pos="97000">
                      <a:srgbClr val="4472C4">
                        <a:lumMod val="7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3600" b="1" i="0" u="none" strike="noStrike" kern="1200" cap="none" spc="0" normalizeH="0" baseline="0" noProof="0" dirty="0">
                <a:ln/>
                <a:gradFill flip="none" rotWithShape="1">
                  <a:gsLst>
                    <a:gs pos="37000">
                      <a:srgbClr val="ED7D31">
                        <a:lumMod val="75000"/>
                      </a:srgbClr>
                    </a:gs>
                    <a:gs pos="23000">
                      <a:srgbClr val="4472C4">
                        <a:lumMod val="89000"/>
                      </a:srgbClr>
                    </a:gs>
                    <a:gs pos="69000">
                      <a:srgbClr val="4472C4">
                        <a:lumMod val="75000"/>
                      </a:srgbClr>
                    </a:gs>
                    <a:gs pos="97000">
                      <a:srgbClr val="4472C4">
                        <a:lumMod val="7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০১৭১৩৫৬০১১৮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0" u="none" strike="noStrike" kern="1200" cap="none" spc="0" normalizeH="0" baseline="0" noProof="0" dirty="0">
                <a:ln/>
                <a:gradFill flip="none" rotWithShape="1">
                  <a:gsLst>
                    <a:gs pos="37000">
                      <a:srgbClr val="ED7D31">
                        <a:lumMod val="75000"/>
                      </a:srgbClr>
                    </a:gs>
                    <a:gs pos="23000">
                      <a:srgbClr val="4472C4">
                        <a:lumMod val="89000"/>
                      </a:srgbClr>
                    </a:gs>
                    <a:gs pos="69000">
                      <a:srgbClr val="4472C4">
                        <a:lumMod val="75000"/>
                      </a:srgbClr>
                    </a:gs>
                    <a:gs pos="97000">
                      <a:srgbClr val="4472C4">
                        <a:lumMod val="7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ইমেইলঃshahindhrubo@gmail.com</a:t>
            </a:r>
            <a:endParaRPr kumimoji="0" lang="en-US" sz="3600" b="1" i="0" u="none" strike="noStrike" kern="1200" cap="none" spc="0" normalizeH="0" baseline="0" noProof="0" dirty="0">
              <a:ln/>
              <a:gradFill flip="none" rotWithShape="1">
                <a:gsLst>
                  <a:gs pos="37000">
                    <a:srgbClr val="ED7D31">
                      <a:lumMod val="75000"/>
                    </a:srgbClr>
                  </a:gs>
                  <a:gs pos="23000">
                    <a:srgbClr val="4472C4">
                      <a:lumMod val="89000"/>
                    </a:srgbClr>
                  </a:gs>
                  <a:gs pos="69000">
                    <a:srgbClr val="4472C4">
                      <a:lumMod val="75000"/>
                    </a:srgbClr>
                  </a:gs>
                  <a:gs pos="97000">
                    <a:srgbClr val="4472C4">
                      <a:lumMod val="7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5833" y="0"/>
            <a:ext cx="7069540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8800" b="1" i="0" u="none" strike="noStrike" kern="1200" cap="none" spc="0" normalizeH="0" baseline="0" noProof="0" dirty="0">
                <a:ln/>
                <a:gradFill flip="none" rotWithShape="1">
                  <a:gsLst>
                    <a:gs pos="36000">
                      <a:srgbClr val="FF0000"/>
                    </a:gs>
                    <a:gs pos="23000">
                      <a:srgbClr val="ED7D31">
                        <a:lumMod val="89000"/>
                      </a:srgbClr>
                    </a:gs>
                    <a:gs pos="69000">
                      <a:srgbClr val="ED7D31">
                        <a:lumMod val="75000"/>
                      </a:srgbClr>
                    </a:gs>
                    <a:gs pos="97000">
                      <a:srgbClr val="ED7D31">
                        <a:lumMod val="7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rgbClr val="FFFF99">
                      <a:alpha val="60000"/>
                    </a:srgb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 </a:t>
            </a:r>
            <a:r>
              <a:rPr kumimoji="0" lang="en-US" sz="8800" b="1" i="0" u="none" strike="noStrike" kern="1200" cap="none" spc="0" normalizeH="0" baseline="0" noProof="0" dirty="0" err="1">
                <a:ln/>
                <a:gradFill flip="none" rotWithShape="1">
                  <a:gsLst>
                    <a:gs pos="36000">
                      <a:srgbClr val="FF0000"/>
                    </a:gs>
                    <a:gs pos="23000">
                      <a:srgbClr val="ED7D31">
                        <a:lumMod val="89000"/>
                      </a:srgbClr>
                    </a:gs>
                    <a:gs pos="69000">
                      <a:srgbClr val="ED7D31">
                        <a:lumMod val="75000"/>
                      </a:srgbClr>
                    </a:gs>
                    <a:gs pos="97000">
                      <a:srgbClr val="ED7D31">
                        <a:lumMod val="7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rgbClr val="FFFF99">
                      <a:alpha val="60000"/>
                    </a:srgb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পরিচিতি</a:t>
            </a:r>
            <a:endParaRPr kumimoji="0" lang="en-US" sz="8800" b="1" i="0" u="none" strike="noStrike" kern="1200" cap="none" spc="0" normalizeH="0" baseline="0" noProof="0" dirty="0">
              <a:ln/>
              <a:gradFill flip="none" rotWithShape="1">
                <a:gsLst>
                  <a:gs pos="36000">
                    <a:srgbClr val="FF0000"/>
                  </a:gs>
                  <a:gs pos="23000">
                    <a:srgbClr val="ED7D31">
                      <a:lumMod val="89000"/>
                    </a:srgbClr>
                  </a:gs>
                  <a:gs pos="69000">
                    <a:srgbClr val="ED7D31">
                      <a:lumMod val="75000"/>
                    </a:srgbClr>
                  </a:gs>
                  <a:gs pos="97000">
                    <a:srgbClr val="ED7D31">
                      <a:lumMod val="7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glow rad="101600">
                  <a:srgbClr val="FFFF99">
                    <a:alpha val="60000"/>
                  </a:srgbClr>
                </a:glo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507DAC-9688-49C1-B25D-427DE18146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941" y="195782"/>
            <a:ext cx="2314381" cy="239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89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E27548-86E2-4963-A9DB-429C5D239A43}"/>
              </a:ext>
            </a:extLst>
          </p:cNvPr>
          <p:cNvSpPr/>
          <p:nvPr/>
        </p:nvSpPr>
        <p:spPr>
          <a:xfrm>
            <a:off x="1012664" y="0"/>
            <a:ext cx="10515600" cy="5577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9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সকলকে</a:t>
            </a:r>
            <a:r>
              <a:rPr kumimoji="0" lang="bn-BD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39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4000">
                      <a:srgbClr val="FF0000"/>
                    </a:gs>
                    <a:gs pos="23000">
                      <a:srgbClr val="70AD47">
                        <a:lumMod val="89000"/>
                      </a:srgbClr>
                    </a:gs>
                    <a:gs pos="69000">
                      <a:srgbClr val="70AD47">
                        <a:lumMod val="75000"/>
                      </a:srgbClr>
                    </a:gs>
                    <a:gs pos="97000">
                      <a:srgbClr val="70AD47">
                        <a:lumMod val="7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val="406074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1828800"/>
            <a:ext cx="9642247" cy="4278094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/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বিষয়: </a:t>
            </a:r>
            <a:r>
              <a:rPr kumimoji="0" lang="en-US" sz="4400" b="1" i="0" u="none" strike="noStrike" kern="1200" cap="none" spc="0" normalizeH="0" baseline="0" noProof="0" dirty="0" err="1">
                <a:ln/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বাংলাদে</a:t>
            </a:r>
            <a:r>
              <a:rPr kumimoji="0" lang="bn-BD" sz="4400" b="1" i="0" u="none" strike="noStrike" kern="1200" cap="none" spc="0" normalizeH="0" baseline="0" noProof="0" dirty="0">
                <a:ln/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</a:t>
            </a:r>
            <a:r>
              <a:rPr kumimoji="0" lang="en-US" sz="4400" b="1" i="0" u="none" strike="noStrike" kern="1200" cap="none" spc="0" normalizeH="0" baseline="0" noProof="0" dirty="0">
                <a:ln/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4400" b="1" i="0" u="none" strike="noStrike" kern="1200" cap="none" spc="0" normalizeH="0" baseline="0" noProof="0" dirty="0">
                <a:ln/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ও</a:t>
            </a:r>
            <a:r>
              <a:rPr kumimoji="0" lang="en-US" sz="4400" b="1" i="0" u="none" strike="noStrike" kern="1200" cap="none" spc="0" normalizeH="0" baseline="0" noProof="0" dirty="0">
                <a:ln/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/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বিশ্বপরিচয়</a:t>
            </a:r>
            <a:endParaRPr kumimoji="0" lang="en-US" sz="4400" b="1" i="0" u="none" strike="noStrike" kern="1200" cap="none" spc="0" normalizeH="0" baseline="0" noProof="0" dirty="0">
              <a:ln/>
              <a:solidFill>
                <a:srgbClr val="7030A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/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শ্রেণি: </a:t>
            </a:r>
            <a:r>
              <a:rPr kumimoji="0" lang="en-US" sz="4400" b="1" i="0" u="none" strike="noStrike" kern="1200" cap="none" spc="0" normalizeH="0" baseline="0" noProof="0" dirty="0" err="1">
                <a:ln/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পঞ্চম</a:t>
            </a:r>
            <a:endParaRPr kumimoji="0" lang="en-US" sz="4400" b="1" i="0" u="none" strike="noStrike" kern="1200" cap="none" spc="0" normalizeH="0" baseline="0" noProof="0" dirty="0">
              <a:ln/>
              <a:solidFill>
                <a:srgbClr val="7030A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altLang="en-US" sz="4400" b="1" i="0" u="none" strike="noStrike" kern="1200" cap="none" spc="0" normalizeH="0" baseline="0" noProof="0" dirty="0">
                <a:ln/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অধ্যায়</a:t>
            </a:r>
            <a:r>
              <a:rPr kumimoji="0" lang="en-US" altLang="en-US" sz="4400" b="1" i="0" u="none" strike="noStrike" kern="1200" cap="none" spc="0" normalizeH="0" baseline="0" noProof="0" dirty="0">
                <a:ln/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: ১ম</a:t>
            </a:r>
            <a:endParaRPr kumimoji="0" lang="en-US" sz="3600" b="1" i="0" u="none" strike="noStrike" kern="1200" cap="none" spc="0" normalizeH="0" baseline="0" noProof="0" dirty="0">
              <a:ln/>
              <a:solidFill>
                <a:srgbClr val="7030A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/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পাঠশিরোনামঃ</a:t>
            </a:r>
            <a:r>
              <a:rPr kumimoji="0" lang="en-US" sz="4400" b="1" i="0" u="none" strike="noStrike" kern="1200" cap="none" spc="0" normalizeH="0" baseline="0" noProof="0" dirty="0">
                <a:ln/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/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আমাদের</a:t>
            </a:r>
            <a:r>
              <a:rPr kumimoji="0" lang="en-US" sz="4400" b="1" i="0" u="none" strike="noStrike" kern="1200" cap="none" spc="0" normalizeH="0" baseline="0" noProof="0" dirty="0">
                <a:ln/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/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মুক্তিযুদ্</a:t>
            </a:r>
            <a:r>
              <a:rPr kumimoji="0" lang="bn-BD" sz="4400" b="1" i="0" u="none" strike="noStrike" kern="1200" cap="none" spc="0" normalizeH="0" baseline="0" noProof="0" dirty="0">
                <a:ln/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ধ</a:t>
            </a:r>
            <a:endParaRPr kumimoji="0" lang="en-US" sz="4400" b="1" i="0" u="none" strike="noStrike" kern="1200" cap="none" spc="0" normalizeH="0" baseline="0" noProof="0" dirty="0">
              <a:ln/>
              <a:solidFill>
                <a:srgbClr val="7030A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/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পাঠ্যা</a:t>
            </a:r>
            <a:r>
              <a:rPr kumimoji="0" lang="bn-BD" sz="4400" b="1" i="0" u="none" strike="noStrike" kern="1200" cap="none" spc="0" normalizeH="0" baseline="0" noProof="0" dirty="0">
                <a:ln/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ং</a:t>
            </a:r>
            <a:r>
              <a:rPr kumimoji="0" lang="en-US" sz="4400" b="1" i="0" u="none" strike="noStrike" kern="1200" cap="none" spc="0" normalizeH="0" baseline="0" noProof="0" dirty="0" err="1">
                <a:ln/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শঃ</a:t>
            </a:r>
            <a:r>
              <a:rPr kumimoji="0" lang="en-US" sz="4400" b="1" i="0" u="none" strike="noStrike" kern="1200" cap="none" spc="0" normalizeH="0" baseline="0" noProof="0" dirty="0">
                <a:ln/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4400" b="1" dirty="0" err="1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US" sz="4400" b="1" dirty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সূচনা</a:t>
            </a:r>
            <a:endParaRPr kumimoji="0" lang="en-US" sz="4400" b="1" i="0" u="none" strike="noStrike" kern="1200" cap="none" spc="0" normalizeH="0" baseline="0" noProof="0" dirty="0">
              <a:ln/>
              <a:solidFill>
                <a:srgbClr val="7030A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/>
              <a:solidFill>
                <a:srgbClr val="A5A5A5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87241" y="234310"/>
            <a:ext cx="5308979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8800" b="1" i="0" u="none" strike="noStrike" kern="1200" cap="none" spc="0" normalizeH="0" baseline="0" noProof="0" dirty="0">
                <a:ln/>
                <a:solidFill>
                  <a:srgbClr val="ED7D31">
                    <a:lumMod val="60000"/>
                    <a:lumOff val="4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 </a:t>
            </a:r>
            <a:r>
              <a:rPr kumimoji="0" lang="en-US" sz="8800" b="1" i="0" u="none" strike="noStrike" kern="1200" cap="none" spc="0" normalizeH="0" baseline="0" noProof="0" dirty="0" err="1">
                <a:ln/>
                <a:solidFill>
                  <a:srgbClr val="ED7D31">
                    <a:lumMod val="60000"/>
                    <a:lumOff val="4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পরিচিতি</a:t>
            </a:r>
            <a:endParaRPr kumimoji="0" lang="en-US" sz="8800" b="1" i="0" u="none" strike="noStrike" kern="1200" cap="none" spc="0" normalizeH="0" baseline="0" noProof="0" dirty="0">
              <a:ln/>
              <a:solidFill>
                <a:srgbClr val="ED7D31">
                  <a:lumMod val="60000"/>
                  <a:lumOff val="40000"/>
                </a:srgbClr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35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2438400"/>
            <a:ext cx="9966960" cy="164592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১৪.১.</a:t>
            </a:r>
            <a:r>
              <a:rPr kumimoji="0" lang="bn-I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১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 প্রথম সরকার কোথায়, কখন ও কেন  গঠিত হয়েছিল তা বর্ণনা করতে</a:t>
            </a:r>
            <a:r>
              <a:rPr kumimoji="0" lang="bn-BD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পারবে।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4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535038-86A2-4D46-96A0-8FA2FFD5E306}"/>
              </a:ext>
            </a:extLst>
          </p:cNvPr>
          <p:cNvSpPr/>
          <p:nvPr/>
        </p:nvSpPr>
        <p:spPr>
          <a:xfrm>
            <a:off x="3287831" y="154382"/>
            <a:ext cx="4954137" cy="18620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115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শিখনফল</a:t>
            </a:r>
          </a:p>
        </p:txBody>
      </p:sp>
    </p:spTree>
    <p:extLst>
      <p:ext uri="{BB962C8B-B14F-4D97-AF65-F5344CB8AC3E}">
        <p14:creationId xmlns:p14="http://schemas.microsoft.com/office/powerpoint/2010/main" val="406865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22B0F3-D045-4DF5-8CB0-AFA52FBFA88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8867" y="566867"/>
            <a:ext cx="4267200" cy="25350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E0376C-C35D-4689-8556-2FD2D65A0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400" y="651818"/>
            <a:ext cx="2953600" cy="25350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91E2A9-5237-404C-8CCC-B27639A488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718627"/>
            <a:ext cx="3164378" cy="24350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251ECB-57F6-4933-876A-70D28DC6B5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969" y="3493217"/>
            <a:ext cx="2343150" cy="28479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7F0FDE-FFD0-4B81-B6A7-51374B5D89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9000" y="3901294"/>
            <a:ext cx="3499407" cy="23898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960296-4A55-4EDD-89F5-0345462E34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1400" y="3759777"/>
            <a:ext cx="3733800" cy="24350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C6FC9A0-47E9-43A9-984C-6F5CBDD6D0B3}"/>
              </a:ext>
            </a:extLst>
          </p:cNvPr>
          <p:cNvSpPr/>
          <p:nvPr/>
        </p:nvSpPr>
        <p:spPr>
          <a:xfrm>
            <a:off x="3429000" y="10741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AU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21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D1D847-526B-4A96-A627-476C3C881186}"/>
              </a:ext>
            </a:extLst>
          </p:cNvPr>
          <p:cNvSpPr txBox="1"/>
          <p:nvPr/>
        </p:nvSpPr>
        <p:spPr>
          <a:xfrm>
            <a:off x="2488703" y="2286000"/>
            <a:ext cx="7506268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আজকের</a:t>
            </a:r>
            <a:r>
              <a:rPr kumimoji="0" lang="en-US" sz="6000" b="1" i="0" u="none" strike="noStrike" kern="0" cap="none" spc="0" normalizeH="0" baseline="0" noProof="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6000" b="1" i="0" u="none" strike="noStrike" kern="1200" cap="none" spc="0" normalizeH="0" baseline="0" noProof="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পাঠ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1" i="0" u="none" strike="noStrike" kern="0" cap="none" spc="0" normalizeH="0" baseline="0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আমাদের মুক্তিযুদ্ধ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000" b="1" i="0" u="none" strike="noStrike" kern="0" cap="none" spc="0" normalizeH="0" baseline="0" noProof="0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</a:t>
            </a:r>
            <a:r>
              <a:rPr kumimoji="0" lang="bn-BD" sz="6000" b="1" i="0" u="none" strike="noStrike" kern="0" cap="none" spc="0" normalizeH="0" baseline="0" noProof="0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(</a:t>
            </a:r>
            <a:r>
              <a:rPr lang="bn-IN" sz="6000" b="1" kern="0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মুক্তি যুদ্ধের সূচনা</a:t>
            </a:r>
            <a:r>
              <a:rPr kumimoji="0" lang="bn-BD" sz="6000" b="1" i="0" u="none" strike="noStrike" kern="0" cap="none" spc="0" normalizeH="0" baseline="0" noProof="0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)</a:t>
            </a:r>
            <a:endParaRPr kumimoji="0" lang="en-US" sz="6000" b="1" i="0" u="none" strike="noStrike" kern="0" cap="none" spc="0" normalizeH="0" baseline="0" noProof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E0C8F0-FE83-4AAB-84EA-6B0A03F4B92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66147" y="457200"/>
            <a:ext cx="2102619" cy="218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4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17203C-3099-4529-B030-FC3042359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23521"/>
            <a:ext cx="9679891" cy="575262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2B512D6-7022-4FD1-B6D9-0801ADFF9E56}"/>
              </a:ext>
            </a:extLst>
          </p:cNvPr>
          <p:cNvSpPr/>
          <p:nvPr/>
        </p:nvSpPr>
        <p:spPr>
          <a:xfrm>
            <a:off x="3429000" y="6019800"/>
            <a:ext cx="43652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১৯৫২ সালের ভাষা আন্দোলন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97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56112E-B340-4C35-A223-038092AC1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64230"/>
            <a:ext cx="9525000" cy="536754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E3D42A7-05C3-4442-BEF2-D0BD0D202411}"/>
              </a:ext>
            </a:extLst>
          </p:cNvPr>
          <p:cNvSpPr/>
          <p:nvPr/>
        </p:nvSpPr>
        <p:spPr>
          <a:xfrm>
            <a:off x="3276600" y="5797389"/>
            <a:ext cx="563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১৯৬৬ সালের ৬ দফা আন্দোলন </a:t>
            </a:r>
          </a:p>
        </p:txBody>
      </p:sp>
    </p:spTree>
    <p:extLst>
      <p:ext uri="{BB962C8B-B14F-4D97-AF65-F5344CB8AC3E}">
        <p14:creationId xmlns:p14="http://schemas.microsoft.com/office/powerpoint/2010/main" val="117024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2FC79B-A227-4269-A545-03E3DF333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04800"/>
            <a:ext cx="7924800" cy="5562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61DDE32-244A-40CD-829A-9248FFACC80B}"/>
              </a:ext>
            </a:extLst>
          </p:cNvPr>
          <p:cNvSpPr/>
          <p:nvPr/>
        </p:nvSpPr>
        <p:spPr>
          <a:xfrm>
            <a:off x="3124200" y="5829886"/>
            <a:ext cx="76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১৯৬৯ সালের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গণঅভ্যুত্থান </a:t>
            </a:r>
          </a:p>
        </p:txBody>
      </p:sp>
    </p:spTree>
    <p:extLst>
      <p:ext uri="{BB962C8B-B14F-4D97-AF65-F5344CB8AC3E}">
        <p14:creationId xmlns:p14="http://schemas.microsoft.com/office/powerpoint/2010/main" val="426333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309</Words>
  <Application>Microsoft Office PowerPoint</Application>
  <PresentationFormat>Widescreen</PresentationFormat>
  <Paragraphs>58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DOLPHIN</dc:creator>
  <cp:lastModifiedBy>Muhammad Shahin Al Masud</cp:lastModifiedBy>
  <cp:revision>32</cp:revision>
  <dcterms:modified xsi:type="dcterms:W3CDTF">2021-01-05T15:10:14Z</dcterms:modified>
</cp:coreProperties>
</file>