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77" r:id="rId4"/>
    <p:sldId id="256" r:id="rId5"/>
    <p:sldId id="268" r:id="rId6"/>
    <p:sldId id="276" r:id="rId7"/>
    <p:sldId id="304" r:id="rId8"/>
    <p:sldId id="305" r:id="rId9"/>
    <p:sldId id="306" r:id="rId10"/>
    <p:sldId id="272" r:id="rId11"/>
    <p:sldId id="308" r:id="rId12"/>
    <p:sldId id="303" r:id="rId13"/>
    <p:sldId id="307" r:id="rId14"/>
    <p:sldId id="309" r:id="rId15"/>
    <p:sldId id="298" r:id="rId16"/>
    <p:sldId id="310" r:id="rId17"/>
    <p:sldId id="299" r:id="rId18"/>
    <p:sldId id="300" r:id="rId19"/>
    <p:sldId id="273" r:id="rId20"/>
    <p:sldId id="301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168" y="-78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B7B9-C841-4D01-9C18-DA670A9CFD7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5C79-D20D-46B7-86EB-24E5B5546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6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5C79-D20D-46B7-86EB-24E5B55463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এই স্লাইডটি</a:t>
            </a:r>
            <a:r>
              <a:rPr lang="bn-IN" baseline="0" dirty="0" smtClean="0">
                <a:solidFill>
                  <a:srgbClr val="0070C0"/>
                </a:solidFill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</a:rPr>
              <a:t>বৃত্ততে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r>
              <a:rPr lang="bn-IN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প্রদর্শন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করতে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হবে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53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 smtClean="0">
                <a:solidFill>
                  <a:srgbClr val="0070C0"/>
                </a:solidFill>
              </a:rPr>
              <a:t>ত্রিভুজ</a:t>
            </a:r>
            <a:r>
              <a:rPr lang="bn-IN" sz="1800" baseline="0" dirty="0" smtClean="0">
                <a:solidFill>
                  <a:srgbClr val="0070C0"/>
                </a:solidFill>
              </a:rPr>
              <a:t> দেখাতে (ত্রিভুজের ) এবং ডিগ্রী (90</a:t>
            </a:r>
            <a:r>
              <a:rPr lang="bn-IN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°)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করুন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7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16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4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70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48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2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72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3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0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5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3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109C-030E-4F32-A85D-3D4282DB2AF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1C0-3A65-4F8A-AD7F-A345E4073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0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5-Jan-21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7310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18" r="4348" b="25881"/>
          <a:stretch/>
        </p:blipFill>
        <p:spPr>
          <a:xfrm>
            <a:off x="3782943" y="748146"/>
            <a:ext cx="3947893" cy="7897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478" y="2184346"/>
            <a:ext cx="5701468" cy="2479719"/>
            <a:chOff x="6019478" y="2184346"/>
            <a:chExt cx="5701468" cy="2479719"/>
          </a:xfrm>
        </p:grpSpPr>
        <p:sp>
          <p:nvSpPr>
            <p:cNvPr id="6" name="Isosceles Triangle 5"/>
            <p:cNvSpPr/>
            <p:nvPr/>
          </p:nvSpPr>
          <p:spPr>
            <a:xfrm>
              <a:off x="6982691" y="2770908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9346" y="401773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478" y="399477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Q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62107" y="218434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P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3723" y="40177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981" y="2244437"/>
            <a:ext cx="4696693" cy="2401344"/>
            <a:chOff x="96981" y="2244437"/>
            <a:chExt cx="4696693" cy="2401344"/>
          </a:xfrm>
        </p:grpSpPr>
        <p:sp>
          <p:nvSpPr>
            <p:cNvPr id="5" name="Isosceles Triangle 4"/>
            <p:cNvSpPr/>
            <p:nvPr/>
          </p:nvSpPr>
          <p:spPr>
            <a:xfrm>
              <a:off x="1011383" y="2770907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981" y="399945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5437" y="224443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A</a:t>
              </a:r>
              <a:endParaRPr lang="en-US" sz="3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54355" y="3521171"/>
            <a:ext cx="1436762" cy="1142893"/>
            <a:chOff x="1676401" y="4668975"/>
            <a:chExt cx="1436762" cy="1142893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676401" y="4668975"/>
              <a:ext cx="1436762" cy="794136"/>
              <a:chOff x="1011383" y="3546762"/>
              <a:chExt cx="1436762" cy="794136"/>
            </a:xfrm>
            <a:grpFill/>
          </p:grpSpPr>
          <p:cxnSp>
            <p:nvCxnSpPr>
              <p:cNvPr id="18" name="Straight Connector 17"/>
              <p:cNvCxnSpPr>
                <a:endCxn id="5" idx="1"/>
              </p:cNvCxnSpPr>
              <p:nvPr/>
            </p:nvCxnSpPr>
            <p:spPr>
              <a:xfrm flipV="1">
                <a:off x="1011383" y="3546762"/>
                <a:ext cx="1132607" cy="7941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022099" y="4317942"/>
                <a:ext cx="1426046" cy="2295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 rot="655831">
              <a:off x="1965604" y="5068441"/>
              <a:ext cx="514190" cy="743427"/>
            </a:xfrm>
            <a:prstGeom prst="arc">
              <a:avLst>
                <a:gd name="adj1" fmla="val 15963317"/>
                <a:gd name="adj2" fmla="val 0"/>
              </a:avLst>
            </a:prstGeom>
            <a:grpFill/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054355" y="2754231"/>
            <a:ext cx="2256882" cy="1549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4"/>
          </p:cNvCxnSpPr>
          <p:nvPr/>
        </p:nvCxnSpPr>
        <p:spPr>
          <a:xfrm>
            <a:off x="1001856" y="4315308"/>
            <a:ext cx="3791818" cy="7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3" y="2961836"/>
            <a:ext cx="3609145" cy="10120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22" r="8884" b="9975"/>
          <a:stretch/>
        </p:blipFill>
        <p:spPr>
          <a:xfrm>
            <a:off x="616886" y="4712422"/>
            <a:ext cx="10432473" cy="1450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23 L 0.4873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48971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888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2" y="2350599"/>
            <a:ext cx="1914310" cy="2889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5" y="2903402"/>
            <a:ext cx="6925766" cy="250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62" y="421982"/>
            <a:ext cx="2883658" cy="1182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7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9122" y="3477200"/>
            <a:ext cx="61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36" y="1263742"/>
            <a:ext cx="1914310" cy="288975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9783172" y="3518847"/>
            <a:ext cx="1244222" cy="1364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38950" y="1745315"/>
            <a:ext cx="1244222" cy="1773532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74" r="5740" b="15095"/>
          <a:stretch/>
        </p:blipFill>
        <p:spPr>
          <a:xfrm>
            <a:off x="248488" y="817254"/>
            <a:ext cx="10406272" cy="12146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852" b="12151"/>
          <a:stretch/>
        </p:blipFill>
        <p:spPr>
          <a:xfrm>
            <a:off x="248488" y="2031905"/>
            <a:ext cx="8455160" cy="11889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448" b="11627"/>
          <a:stretch/>
        </p:blipFill>
        <p:spPr>
          <a:xfrm>
            <a:off x="248488" y="2939807"/>
            <a:ext cx="6843886" cy="37343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89" b="14534"/>
          <a:stretch/>
        </p:blipFill>
        <p:spPr>
          <a:xfrm>
            <a:off x="6231988" y="4426330"/>
            <a:ext cx="5960012" cy="2115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035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743" b="19470"/>
          <a:stretch/>
        </p:blipFill>
        <p:spPr>
          <a:xfrm>
            <a:off x="522926" y="531442"/>
            <a:ext cx="9453587" cy="3358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646"/>
          <a:stretch/>
        </p:blipFill>
        <p:spPr>
          <a:xfrm>
            <a:off x="700465" y="4148305"/>
            <a:ext cx="11244697" cy="2416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28" y="1313716"/>
            <a:ext cx="4328535" cy="3548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66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192734"/>
            <a:ext cx="4910273" cy="3391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" y="1384043"/>
            <a:ext cx="6645216" cy="152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7" b="13191"/>
          <a:stretch/>
        </p:blipFill>
        <p:spPr>
          <a:xfrm>
            <a:off x="822372" y="3049969"/>
            <a:ext cx="8990370" cy="2434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9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990766" y="1896625"/>
            <a:ext cx="3580261" cy="2033516"/>
            <a:chOff x="6382603" y="1367079"/>
            <a:chExt cx="3580261" cy="2033516"/>
          </a:xfrm>
        </p:grpSpPr>
        <p:sp>
          <p:nvSpPr>
            <p:cNvPr id="2" name="Isosceles Triangle 1"/>
            <p:cNvSpPr/>
            <p:nvPr/>
          </p:nvSpPr>
          <p:spPr>
            <a:xfrm>
              <a:off x="6955808" y="1815152"/>
              <a:ext cx="2433851" cy="1323833"/>
            </a:xfrm>
            <a:prstGeom prst="triangle">
              <a:avLst>
                <a:gd name="adj" fmla="val 242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7617" y="235415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0350" y="287737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2603" y="287737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2757" y="1367079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56" b="10322"/>
          <a:stretch/>
        </p:blipFill>
        <p:spPr>
          <a:xfrm>
            <a:off x="281240" y="1856542"/>
            <a:ext cx="7709526" cy="198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50" r="11625" b="12672"/>
          <a:stretch/>
        </p:blipFill>
        <p:spPr>
          <a:xfrm>
            <a:off x="1544470" y="4298104"/>
            <a:ext cx="7797423" cy="1506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4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1" t="17670" r="61456" b="38353"/>
          <a:stretch/>
        </p:blipFill>
        <p:spPr>
          <a:xfrm>
            <a:off x="4026089" y="341194"/>
            <a:ext cx="3002508" cy="791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79" y="2323525"/>
            <a:ext cx="8388823" cy="2066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9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flipH="1">
            <a:off x="8209756" y="743325"/>
            <a:ext cx="3500651" cy="2019869"/>
            <a:chOff x="8318312" y="1814739"/>
            <a:chExt cx="3580261" cy="2033516"/>
          </a:xfrm>
        </p:grpSpPr>
        <p:grpSp>
          <p:nvGrpSpPr>
            <p:cNvPr id="4" name="Group 3"/>
            <p:cNvGrpSpPr/>
            <p:nvPr/>
          </p:nvGrpSpPr>
          <p:grpSpPr>
            <a:xfrm>
              <a:off x="8318312" y="1814739"/>
              <a:ext cx="3580261" cy="2033516"/>
              <a:chOff x="6382603" y="1367079"/>
              <a:chExt cx="3580261" cy="2033516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6955808" y="1815152"/>
                <a:ext cx="2433851" cy="1323833"/>
              </a:xfrm>
              <a:prstGeom prst="triangle">
                <a:avLst>
                  <a:gd name="adj" fmla="val 24206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577617" y="235415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30350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82603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2757" y="1367079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flipV="1">
              <a:off x="8898340" y="3220872"/>
              <a:ext cx="1951630" cy="3548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00899" y="2807281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63" b="17700"/>
          <a:stretch/>
        </p:blipFill>
        <p:spPr>
          <a:xfrm>
            <a:off x="571438" y="1823907"/>
            <a:ext cx="8293485" cy="8391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" r="8043" b="25588"/>
          <a:stretch/>
        </p:blipFill>
        <p:spPr>
          <a:xfrm>
            <a:off x="395785" y="2751821"/>
            <a:ext cx="10836322" cy="61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38" b="6115"/>
          <a:stretch/>
        </p:blipFill>
        <p:spPr>
          <a:xfrm>
            <a:off x="230753" y="3195116"/>
            <a:ext cx="11166385" cy="1652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2" b="20098"/>
          <a:stretch/>
        </p:blipFill>
        <p:spPr>
          <a:xfrm>
            <a:off x="395785" y="4801311"/>
            <a:ext cx="11383409" cy="14608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395785" y="374631"/>
            <a:ext cx="3409407" cy="5225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906" b="15336"/>
          <a:stretch/>
        </p:blipFill>
        <p:spPr>
          <a:xfrm>
            <a:off x="531087" y="765256"/>
            <a:ext cx="8947488" cy="1051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1159866" y="360517"/>
            <a:ext cx="3409407" cy="52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26" b="1985"/>
          <a:stretch/>
        </p:blipFill>
        <p:spPr>
          <a:xfrm>
            <a:off x="379551" y="1021340"/>
            <a:ext cx="10165552" cy="18428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H="1">
            <a:off x="7964096" y="340842"/>
            <a:ext cx="3500651" cy="2019869"/>
            <a:chOff x="8318312" y="1814739"/>
            <a:chExt cx="3580261" cy="2033516"/>
          </a:xfrm>
        </p:grpSpPr>
        <p:grpSp>
          <p:nvGrpSpPr>
            <p:cNvPr id="6" name="Group 5"/>
            <p:cNvGrpSpPr/>
            <p:nvPr/>
          </p:nvGrpSpPr>
          <p:grpSpPr>
            <a:xfrm>
              <a:off x="8318312" y="1814739"/>
              <a:ext cx="3580261" cy="2033516"/>
              <a:chOff x="6382603" y="1367079"/>
              <a:chExt cx="3580261" cy="203351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955808" y="1815152"/>
                <a:ext cx="2433851" cy="1323833"/>
              </a:xfrm>
              <a:prstGeom prst="triangle">
                <a:avLst>
                  <a:gd name="adj" fmla="val 24206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77617" y="235415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30350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82603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12757" y="1367079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8898340" y="3220872"/>
              <a:ext cx="1951630" cy="3548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00899" y="2807281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85" b="6942"/>
          <a:stretch/>
        </p:blipFill>
        <p:spPr>
          <a:xfrm>
            <a:off x="379551" y="2604277"/>
            <a:ext cx="11216816" cy="3220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4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20938" r="66637" b="31699"/>
          <a:stretch/>
        </p:blipFill>
        <p:spPr>
          <a:xfrm>
            <a:off x="3941137" y="1351128"/>
            <a:ext cx="3046518" cy="98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6752" r="7002" b="10890"/>
          <a:stretch/>
        </p:blipFill>
        <p:spPr>
          <a:xfrm>
            <a:off x="704307" y="2484381"/>
            <a:ext cx="10276561" cy="2128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7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5 January 2021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1497" y="6373607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 cstate="print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09" y="228818"/>
            <a:ext cx="3194581" cy="94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991184"/>
            <a:ext cx="10058400" cy="3563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1535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930552" y="432123"/>
            <a:ext cx="3646231" cy="3325505"/>
            <a:chOff x="8155671" y="941695"/>
            <a:chExt cx="3646231" cy="3325505"/>
          </a:xfrm>
        </p:grpSpPr>
        <p:sp>
          <p:nvSpPr>
            <p:cNvPr id="11" name="Right Triangle 10"/>
            <p:cNvSpPr/>
            <p:nvPr/>
          </p:nvSpPr>
          <p:spPr>
            <a:xfrm flipH="1">
              <a:off x="8943832" y="1409879"/>
              <a:ext cx="2069909" cy="2607603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74655" y="941695"/>
              <a:ext cx="10577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44199" y="3743980"/>
              <a:ext cx="10577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55671" y="3672593"/>
              <a:ext cx="10577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Q</a:t>
              </a:r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58902" y="3757628"/>
              <a:ext cx="335506" cy="2598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039" b="25227"/>
          <a:stretch/>
        </p:blipFill>
        <p:spPr>
          <a:xfrm>
            <a:off x="354842" y="3921503"/>
            <a:ext cx="11081982" cy="22882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1" r="5003" b="36282"/>
          <a:stretch/>
        </p:blipFill>
        <p:spPr>
          <a:xfrm>
            <a:off x="899913" y="324232"/>
            <a:ext cx="2739406" cy="692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8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457" y="1885277"/>
            <a:ext cx="8834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পাঠঃ জ্যামিতি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০১/০১/২০২১ </a:t>
            </a:r>
            <a:r>
              <a:rPr lang="en-US" sz="3600" b="1" dirty="0" err="1" smtClean="0"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64" y="1254688"/>
            <a:ext cx="4054191" cy="4102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506388" y="5111776"/>
            <a:ext cx="2830285" cy="145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68498" y="3538592"/>
            <a:ext cx="2549235" cy="1604015"/>
            <a:chOff x="4973783" y="1981200"/>
            <a:chExt cx="2549235" cy="16040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998866" y="1981200"/>
              <a:ext cx="1651316" cy="15084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998866" y="3489687"/>
              <a:ext cx="252415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2069304">
              <a:off x="4973783" y="2920197"/>
              <a:ext cx="858982" cy="665018"/>
            </a:xfrm>
            <a:prstGeom prst="arc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9285295" y="3353345"/>
            <a:ext cx="2395686" cy="157997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" y="212833"/>
            <a:ext cx="7754784" cy="11766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978"/>
          <a:stretch/>
        </p:blipFill>
        <p:spPr>
          <a:xfrm>
            <a:off x="9077177" y="1460800"/>
            <a:ext cx="3023878" cy="1683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14945" y="1033586"/>
            <a:ext cx="2360529" cy="2516396"/>
            <a:chOff x="5784665" y="1631407"/>
            <a:chExt cx="2360529" cy="251639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884" t="3907" r="12970" b="3514"/>
            <a:stretch/>
          </p:blipFill>
          <p:spPr>
            <a:xfrm>
              <a:off x="5784665" y="1894066"/>
              <a:ext cx="2360529" cy="2253737"/>
            </a:xfrm>
            <a:prstGeom prst="rect">
              <a:avLst/>
            </a:prstGeom>
          </p:spPr>
        </p:pic>
        <p:sp>
          <p:nvSpPr>
            <p:cNvPr id="38" name="Arc 37"/>
            <p:cNvSpPr/>
            <p:nvPr/>
          </p:nvSpPr>
          <p:spPr>
            <a:xfrm rot="7511012">
              <a:off x="6573394" y="1571636"/>
              <a:ext cx="783069" cy="902611"/>
            </a:xfrm>
            <a:prstGeom prst="arc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urved Connector 40"/>
          <p:cNvCxnSpPr/>
          <p:nvPr/>
        </p:nvCxnSpPr>
        <p:spPr>
          <a:xfrm flipV="1">
            <a:off x="1135660" y="4002811"/>
            <a:ext cx="3299846" cy="5800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0" y="1624979"/>
            <a:ext cx="4779034" cy="21065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82" b="25994"/>
          <a:stretch/>
        </p:blipFill>
        <p:spPr>
          <a:xfrm>
            <a:off x="3625225" y="5304742"/>
            <a:ext cx="5991857" cy="95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284402" y="1124557"/>
            <a:ext cx="5331418" cy="1162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6" t="12061" r="12975" b="25245"/>
          <a:stretch/>
        </p:blipFill>
        <p:spPr>
          <a:xfrm>
            <a:off x="2518117" y="3123028"/>
            <a:ext cx="7506480" cy="1448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13" r="5246" b="31402"/>
          <a:stretch/>
        </p:blipFill>
        <p:spPr>
          <a:xfrm>
            <a:off x="1974983" y="857500"/>
            <a:ext cx="6184278" cy="745587"/>
          </a:xfrm>
          <a:prstGeom prst="rect">
            <a:avLst/>
          </a:prstGeom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67" y="1987736"/>
            <a:ext cx="11910600" cy="3206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112243" y="5532005"/>
            <a:ext cx="2367643" cy="1168539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IN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খানে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করুণ</a:t>
            </a:r>
            <a:endParaRPr lang="en-US" sz="2400" b="1" dirty="0">
              <a:latin typeface="Bindabody"/>
              <a:cs typeface="NikoshBAN" panose="02000000000000000000" pitchFamily="2" charset="0"/>
            </a:endParaRPr>
          </a:p>
        </p:txBody>
      </p:sp>
      <p:sp>
        <p:nvSpPr>
          <p:cNvPr id="75" name="Bent-Up Arrow 74"/>
          <p:cNvSpPr/>
          <p:nvPr/>
        </p:nvSpPr>
        <p:spPr>
          <a:xfrm rot="5400000">
            <a:off x="2550482" y="4341475"/>
            <a:ext cx="1922655" cy="152439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347540" y="506186"/>
            <a:ext cx="5972291" cy="4751614"/>
            <a:chOff x="1405353" y="480446"/>
            <a:chExt cx="5760726" cy="4597740"/>
          </a:xfrm>
        </p:grpSpPr>
        <p:sp>
          <p:nvSpPr>
            <p:cNvPr id="77" name="Right Triangle 76"/>
            <p:cNvSpPr/>
            <p:nvPr/>
          </p:nvSpPr>
          <p:spPr>
            <a:xfrm>
              <a:off x="2741311" y="480446"/>
              <a:ext cx="4424768" cy="3554389"/>
            </a:xfrm>
            <a:prstGeom prst="rtTriangle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>
              <a:off x="1405353" y="2971800"/>
              <a:ext cx="2633209" cy="2106386"/>
            </a:xfrm>
            <a:prstGeom prst="arc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88295" y="3344657"/>
              <a:ext cx="21118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/>
                <a:t>90</a:t>
              </a:r>
              <a:r>
                <a:rPr lang="bn-IN" sz="44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°</a:t>
              </a:r>
              <a:endParaRPr lang="en-US" sz="4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 rot="262660">
            <a:off x="3980814" y="-423835"/>
            <a:ext cx="5484075" cy="6288708"/>
            <a:chOff x="6286500" y="1026492"/>
            <a:chExt cx="5484075" cy="6288708"/>
          </a:xfrm>
        </p:grpSpPr>
        <p:sp>
          <p:nvSpPr>
            <p:cNvPr id="33" name="Oval 32"/>
            <p:cNvSpPr/>
            <p:nvPr/>
          </p:nvSpPr>
          <p:spPr>
            <a:xfrm>
              <a:off x="6286500" y="5786144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1259131" y="1026492"/>
              <a:ext cx="511444" cy="1608402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57531" y="6400800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9919862">
              <a:off x="7020849" y="2681845"/>
              <a:ext cx="4077625" cy="2709043"/>
              <a:chOff x="7524897" y="488540"/>
              <a:chExt cx="4077625" cy="270904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1267268" y="1804000"/>
                <a:ext cx="45719" cy="1393583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306373" y="994265"/>
                <a:ext cx="1006614" cy="1506526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Left Arrow 82"/>
              <p:cNvSpPr/>
              <p:nvPr/>
            </p:nvSpPr>
            <p:spPr>
              <a:xfrm>
                <a:off x="7524897" y="488540"/>
                <a:ext cx="4077625" cy="2358327"/>
              </a:xfrm>
              <a:prstGeom prst="leftArrow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834519" y="1398778"/>
                <a:ext cx="3755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5" t="22416" r="23963" b="36653"/>
          <a:stretch/>
        </p:blipFill>
        <p:spPr>
          <a:xfrm>
            <a:off x="4667830" y="5236423"/>
            <a:ext cx="5703053" cy="80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028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 p14:presetBounceEnd="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82064" y="648928"/>
            <a:ext cx="3966883" cy="87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05" t="15583" r="10855" b="27134"/>
          <a:stretch/>
        </p:blipFill>
        <p:spPr>
          <a:xfrm>
            <a:off x="361908" y="3487121"/>
            <a:ext cx="11618282" cy="144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0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23987" y="720307"/>
            <a:ext cx="6801909" cy="5288712"/>
            <a:chOff x="-123987" y="720307"/>
            <a:chExt cx="6801909" cy="5288712"/>
          </a:xfrm>
        </p:grpSpPr>
        <p:sp>
          <p:nvSpPr>
            <p:cNvPr id="9" name="TextBox 8"/>
            <p:cNvSpPr txBox="1"/>
            <p:nvPr/>
          </p:nvSpPr>
          <p:spPr>
            <a:xfrm>
              <a:off x="444748" y="4772680"/>
              <a:ext cx="1234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23987" y="720307"/>
              <a:ext cx="6801909" cy="5288712"/>
              <a:chOff x="-123987" y="720307"/>
              <a:chExt cx="6801909" cy="52887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23987" y="720307"/>
                <a:ext cx="6801909" cy="5288712"/>
                <a:chOff x="-123987" y="720307"/>
                <a:chExt cx="6801909" cy="528871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987" y="1131376"/>
                  <a:ext cx="6028841" cy="4877643"/>
                  <a:chOff x="1405353" y="480446"/>
                  <a:chExt cx="5760726" cy="4597740"/>
                </a:xfrm>
              </p:grpSpPr>
              <p:sp>
                <p:nvSpPr>
                  <p:cNvPr id="4" name="Right Triangle 3"/>
                  <p:cNvSpPr/>
                  <p:nvPr/>
                </p:nvSpPr>
                <p:spPr>
                  <a:xfrm>
                    <a:off x="2741311" y="480446"/>
                    <a:ext cx="4424768" cy="3554389"/>
                  </a:xfrm>
                  <a:prstGeom prst="rtTriangle">
                    <a:avLst/>
                  </a:prstGeom>
                  <a:solidFill>
                    <a:schemeClr val="bg2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Arc 4"/>
                  <p:cNvSpPr/>
                  <p:nvPr/>
                </p:nvSpPr>
                <p:spPr>
                  <a:xfrm>
                    <a:off x="1405353" y="2971800"/>
                    <a:ext cx="2633209" cy="2106386"/>
                  </a:xfrm>
                  <a:prstGeom prst="arc">
                    <a:avLst/>
                  </a:prstGeom>
                  <a:ln w="28575">
                    <a:solidFill>
                      <a:schemeClr val="bg2">
                        <a:lumMod val="10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5431671" y="4630219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C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23689" y="720307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253894" y="3758902"/>
                <a:ext cx="137788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endCxn id="5" idx="2"/>
              </p:cNvCxnSpPr>
              <p:nvPr/>
            </p:nvCxnSpPr>
            <p:spPr>
              <a:xfrm>
                <a:off x="2631776" y="3774400"/>
                <a:ext cx="0" cy="111731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870299" y="4070589"/>
            <a:ext cx="1999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90</a:t>
            </a:r>
            <a:r>
              <a:rPr lang="en-US" sz="5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</a:t>
            </a:r>
            <a:endParaRPr lang="en-US" sz="5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62886" y="2753096"/>
            <a:ext cx="7630332" cy="1764488"/>
            <a:chOff x="4362886" y="2753096"/>
            <a:chExt cx="7630332" cy="1764488"/>
          </a:xfrm>
        </p:grpSpPr>
        <p:sp>
          <p:nvSpPr>
            <p:cNvPr id="2" name="TextBox 1"/>
            <p:cNvSpPr txBox="1"/>
            <p:nvPr/>
          </p:nvSpPr>
          <p:spPr>
            <a:xfrm>
              <a:off x="4362886" y="2763258"/>
              <a:ext cx="76303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               একটি কোণ সমকোণ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অর্থাৎ         তাকে </a:t>
              </a:r>
            </a:p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সমকোণী ত্রিভুজ বলে।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62956" y="3174642"/>
              <a:ext cx="14924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70C0"/>
                  </a:solidFill>
                </a:rPr>
                <a:t>90</a:t>
              </a:r>
              <a:r>
                <a:rPr lang="en-US" sz="4800" dirty="0" smtClean="0">
                  <a:solidFill>
                    <a:srgbClr val="0070C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°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2734" y="2753096"/>
              <a:ext cx="2574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666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109</Words>
  <Application>Microsoft Office PowerPoint</Application>
  <PresentationFormat>Custom</PresentationFormat>
  <Paragraphs>47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233</cp:revision>
  <dcterms:created xsi:type="dcterms:W3CDTF">2020-08-04T14:12:32Z</dcterms:created>
  <dcterms:modified xsi:type="dcterms:W3CDTF">2021-01-05T13:20:26Z</dcterms:modified>
</cp:coreProperties>
</file>